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6" r:id="rId5"/>
    <p:sldId id="259" r:id="rId6"/>
    <p:sldId id="330" r:id="rId7"/>
    <p:sldId id="267" r:id="rId8"/>
    <p:sldId id="312" r:id="rId9"/>
    <p:sldId id="329" r:id="rId10"/>
    <p:sldId id="324" r:id="rId11"/>
    <p:sldId id="316" r:id="rId12"/>
    <p:sldId id="260" r:id="rId13"/>
    <p:sldId id="265" r:id="rId14"/>
    <p:sldId id="261" r:id="rId15"/>
    <p:sldId id="264" r:id="rId16"/>
    <p:sldId id="318" r:id="rId17"/>
    <p:sldId id="326" r:id="rId18"/>
    <p:sldId id="323" r:id="rId19"/>
    <p:sldId id="325" r:id="rId20"/>
    <p:sldId id="314" r:id="rId21"/>
    <p:sldId id="263" r:id="rId22"/>
    <p:sldId id="328" r:id="rId23"/>
    <p:sldId id="327" r:id="rId24"/>
    <p:sldId id="321" r:id="rId25"/>
    <p:sldId id="33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E1E49-C694-4B8C-80FB-41D88F7DA837}" v="5012" dt="2022-04-09T13:21:33.287"/>
    <p1510:client id="{179E61C1-D3D6-454C-800F-712B494E114E}" v="8005" dt="2022-04-09T13:23:49.748"/>
    <p1510:client id="{84376FC5-5FEA-4688-9F9E-21803BA33FD1}" v="14" dt="2022-04-09T05:17:27.944"/>
    <p1510:client id="{854DD4C3-0BFA-4965-8F97-259E548988A9}" v="1773" dt="2022-04-09T02:42:31.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h Trung Nguyen" userId="S::tnguyen5130@conestogac.on.ca::f2500096-1b74-4efc-be50-01f5d9e8a981" providerId="AD" clId="Web-{84376FC5-5FEA-4688-9F9E-21803BA33FD1}"/>
    <pc:docChg chg="modSld">
      <pc:chgData name="Thanh Trung Nguyen" userId="S::tnguyen5130@conestogac.on.ca::f2500096-1b74-4efc-be50-01f5d9e8a981" providerId="AD" clId="Web-{84376FC5-5FEA-4688-9F9E-21803BA33FD1}" dt="2022-04-09T05:17:27.944" v="17" actId="14100"/>
      <pc:docMkLst>
        <pc:docMk/>
      </pc:docMkLst>
      <pc:sldChg chg="addSp delSp modSp">
        <pc:chgData name="Thanh Trung Nguyen" userId="S::tnguyen5130@conestogac.on.ca::f2500096-1b74-4efc-be50-01f5d9e8a981" providerId="AD" clId="Web-{84376FC5-5FEA-4688-9F9E-21803BA33FD1}" dt="2022-04-09T05:17:27.944" v="17" actId="14100"/>
        <pc:sldMkLst>
          <pc:docMk/>
          <pc:sldMk cId="1859947038" sldId="263"/>
        </pc:sldMkLst>
        <pc:spChg chg="mod">
          <ac:chgData name="Thanh Trung Nguyen" userId="S::tnguyen5130@conestogac.on.ca::f2500096-1b74-4efc-be50-01f5d9e8a981" providerId="AD" clId="Web-{84376FC5-5FEA-4688-9F9E-21803BA33FD1}" dt="2022-04-09T05:17:21.319" v="14"/>
          <ac:spMkLst>
            <pc:docMk/>
            <pc:sldMk cId="1859947038" sldId="263"/>
            <ac:spMk id="2" creationId="{7434E8C7-CDC7-49F5-994B-85C3819CEB13}"/>
          </ac:spMkLst>
        </pc:spChg>
        <pc:spChg chg="mod">
          <ac:chgData name="Thanh Trung Nguyen" userId="S::tnguyen5130@conestogac.on.ca::f2500096-1b74-4efc-be50-01f5d9e8a981" providerId="AD" clId="Web-{84376FC5-5FEA-4688-9F9E-21803BA33FD1}" dt="2022-04-09T05:17:21.319" v="14"/>
          <ac:spMkLst>
            <pc:docMk/>
            <pc:sldMk cId="1859947038" sldId="263"/>
            <ac:spMk id="3" creationId="{23D3CAA6-66B4-41E8-9984-D84B84E5F087}"/>
          </ac:spMkLst>
        </pc:spChg>
        <pc:spChg chg="del">
          <ac:chgData name="Thanh Trung Nguyen" userId="S::tnguyen5130@conestogac.on.ca::f2500096-1b74-4efc-be50-01f5d9e8a981" providerId="AD" clId="Web-{84376FC5-5FEA-4688-9F9E-21803BA33FD1}" dt="2022-04-09T05:16:42.850" v="5"/>
          <ac:spMkLst>
            <pc:docMk/>
            <pc:sldMk cId="1859947038" sldId="263"/>
            <ac:spMk id="111" creationId="{C4285719-470E-454C-AF62-8323075F1F5B}"/>
          </ac:spMkLst>
        </pc:spChg>
        <pc:spChg chg="del">
          <ac:chgData name="Thanh Trung Nguyen" userId="S::tnguyen5130@conestogac.on.ca::f2500096-1b74-4efc-be50-01f5d9e8a981" providerId="AD" clId="Web-{84376FC5-5FEA-4688-9F9E-21803BA33FD1}" dt="2022-04-09T05:16:42.850" v="5"/>
          <ac:spMkLst>
            <pc:docMk/>
            <pc:sldMk cId="1859947038" sldId="263"/>
            <ac:spMk id="113" creationId="{CD9FE4EF-C4D8-49A0-B2FF-81D8DB7D8A24}"/>
          </ac:spMkLst>
        </pc:spChg>
        <pc:spChg chg="del">
          <ac:chgData name="Thanh Trung Nguyen" userId="S::tnguyen5130@conestogac.on.ca::f2500096-1b74-4efc-be50-01f5d9e8a981" providerId="AD" clId="Web-{84376FC5-5FEA-4688-9F9E-21803BA33FD1}" dt="2022-04-09T05:16:42.850" v="5"/>
          <ac:spMkLst>
            <pc:docMk/>
            <pc:sldMk cId="1859947038" sldId="263"/>
            <ac:spMk id="115" creationId="{4300840D-0A0B-4512-BACA-B439D5B9C57C}"/>
          </ac:spMkLst>
        </pc:spChg>
        <pc:spChg chg="del">
          <ac:chgData name="Thanh Trung Nguyen" userId="S::tnguyen5130@conestogac.on.ca::f2500096-1b74-4efc-be50-01f5d9e8a981" providerId="AD" clId="Web-{84376FC5-5FEA-4688-9F9E-21803BA33FD1}" dt="2022-04-09T05:16:42.850" v="5"/>
          <ac:spMkLst>
            <pc:docMk/>
            <pc:sldMk cId="1859947038" sldId="263"/>
            <ac:spMk id="117" creationId="{D2B78728-A580-49A7-84F9-6EF6F583ADE0}"/>
          </ac:spMkLst>
        </pc:spChg>
        <pc:spChg chg="del">
          <ac:chgData name="Thanh Trung Nguyen" userId="S::tnguyen5130@conestogac.on.ca::f2500096-1b74-4efc-be50-01f5d9e8a981" providerId="AD" clId="Web-{84376FC5-5FEA-4688-9F9E-21803BA33FD1}" dt="2022-04-09T05:16:42.850" v="5"/>
          <ac:spMkLst>
            <pc:docMk/>
            <pc:sldMk cId="1859947038" sldId="263"/>
            <ac:spMk id="119" creationId="{38FAA1A1-D861-433F-88FA-1E9D6FD31D11}"/>
          </ac:spMkLst>
        </pc:spChg>
        <pc:spChg chg="del">
          <ac:chgData name="Thanh Trung Nguyen" userId="S::tnguyen5130@conestogac.on.ca::f2500096-1b74-4efc-be50-01f5d9e8a981" providerId="AD" clId="Web-{84376FC5-5FEA-4688-9F9E-21803BA33FD1}" dt="2022-04-09T05:16:42.850" v="5"/>
          <ac:spMkLst>
            <pc:docMk/>
            <pc:sldMk cId="1859947038" sldId="263"/>
            <ac:spMk id="121" creationId="{8D71EDA1-87BF-4D5D-AB79-F346FD19278A}"/>
          </ac:spMkLst>
        </pc:spChg>
        <pc:spChg chg="add del">
          <ac:chgData name="Thanh Trung Nguyen" userId="S::tnguyen5130@conestogac.on.ca::f2500096-1b74-4efc-be50-01f5d9e8a981" providerId="AD" clId="Web-{84376FC5-5FEA-4688-9F9E-21803BA33FD1}" dt="2022-04-09T05:17:21.319" v="15"/>
          <ac:spMkLst>
            <pc:docMk/>
            <pc:sldMk cId="1859947038" sldId="263"/>
            <ac:spMk id="126" creationId="{81AEB8A9-B768-4E30-BA55-D919E6687343}"/>
          </ac:spMkLst>
        </pc:spChg>
        <pc:spChg chg="add del">
          <ac:chgData name="Thanh Trung Nguyen" userId="S::tnguyen5130@conestogac.on.ca::f2500096-1b74-4efc-be50-01f5d9e8a981" providerId="AD" clId="Web-{84376FC5-5FEA-4688-9F9E-21803BA33FD1}" dt="2022-04-09T05:17:18.897" v="12"/>
          <ac:spMkLst>
            <pc:docMk/>
            <pc:sldMk cId="1859947038" sldId="263"/>
            <ac:spMk id="131" creationId="{81AEB8A9-B768-4E30-BA55-D919E6687343}"/>
          </ac:spMkLst>
        </pc:spChg>
        <pc:spChg chg="add del">
          <ac:chgData name="Thanh Trung Nguyen" userId="S::tnguyen5130@conestogac.on.ca::f2500096-1b74-4efc-be50-01f5d9e8a981" providerId="AD" clId="Web-{84376FC5-5FEA-4688-9F9E-21803BA33FD1}" dt="2022-04-09T05:17:21.319" v="14"/>
          <ac:spMkLst>
            <pc:docMk/>
            <pc:sldMk cId="1859947038" sldId="263"/>
            <ac:spMk id="133" creationId="{CD8B4F24-440B-49E9-B85D-733523DC064B}"/>
          </ac:spMkLst>
        </pc:spChg>
        <pc:spChg chg="add del">
          <ac:chgData name="Thanh Trung Nguyen" userId="S::tnguyen5130@conestogac.on.ca::f2500096-1b74-4efc-be50-01f5d9e8a981" providerId="AD" clId="Web-{84376FC5-5FEA-4688-9F9E-21803BA33FD1}" dt="2022-04-09T05:17:21.319" v="14"/>
          <ac:spMkLst>
            <pc:docMk/>
            <pc:sldMk cId="1859947038" sldId="263"/>
            <ac:spMk id="134" creationId="{2B97F24A-32CE-4C1C-A50D-3016B394DCFB}"/>
          </ac:spMkLst>
        </pc:spChg>
        <pc:spChg chg="add">
          <ac:chgData name="Thanh Trung Nguyen" userId="S::tnguyen5130@conestogac.on.ca::f2500096-1b74-4efc-be50-01f5d9e8a981" providerId="AD" clId="Web-{84376FC5-5FEA-4688-9F9E-21803BA33FD1}" dt="2022-04-09T05:17:21.319" v="15"/>
          <ac:spMkLst>
            <pc:docMk/>
            <pc:sldMk cId="1859947038" sldId="263"/>
            <ac:spMk id="136" creationId="{81AEB8A9-B768-4E30-BA55-D919E6687343}"/>
          </ac:spMkLst>
        </pc:spChg>
        <pc:picChg chg="add del mod">
          <ac:chgData name="Thanh Trung Nguyen" userId="S::tnguyen5130@conestogac.on.ca::f2500096-1b74-4efc-be50-01f5d9e8a981" providerId="AD" clId="Web-{84376FC5-5FEA-4688-9F9E-21803BA33FD1}" dt="2022-04-09T05:16:55.382" v="6"/>
          <ac:picMkLst>
            <pc:docMk/>
            <pc:sldMk cId="1859947038" sldId="263"/>
            <ac:picMk id="4" creationId="{B57B1F1C-09DC-2543-439C-1C71E0456C64}"/>
          </ac:picMkLst>
        </pc:picChg>
        <pc:picChg chg="del">
          <ac:chgData name="Thanh Trung Nguyen" userId="S::tnguyen5130@conestogac.on.ca::f2500096-1b74-4efc-be50-01f5d9e8a981" providerId="AD" clId="Web-{84376FC5-5FEA-4688-9F9E-21803BA33FD1}" dt="2022-04-09T05:16:29.944" v="1"/>
          <ac:picMkLst>
            <pc:docMk/>
            <pc:sldMk cId="1859947038" sldId="263"/>
            <ac:picMk id="5" creationId="{2C7B7914-A791-40D0-B4E5-BB366FB3AE19}"/>
          </ac:picMkLst>
        </pc:picChg>
        <pc:picChg chg="add mod">
          <ac:chgData name="Thanh Trung Nguyen" userId="S::tnguyen5130@conestogac.on.ca::f2500096-1b74-4efc-be50-01f5d9e8a981" providerId="AD" clId="Web-{84376FC5-5FEA-4688-9F9E-21803BA33FD1}" dt="2022-04-09T05:17:27.944" v="17" actId="14100"/>
          <ac:picMkLst>
            <pc:docMk/>
            <pc:sldMk cId="1859947038" sldId="263"/>
            <ac:picMk id="6" creationId="{C70DAFAB-B071-6FB9-2305-202C9D8D542A}"/>
          </ac:picMkLst>
        </pc:picChg>
      </pc:sldChg>
    </pc:docChg>
  </pc:docChgLst>
  <pc:docChgLst>
    <pc:chgData name="Thanh Trung Nguyen" userId="f2500096-1b74-4efc-be50-01f5d9e8a981" providerId="ADAL" clId="{854DD4C3-0BFA-4965-8F97-259E548988A9}"/>
    <pc:docChg chg="undo custSel addSld delSld modSld sldOrd">
      <pc:chgData name="Thanh Trung Nguyen" userId="f2500096-1b74-4efc-be50-01f5d9e8a981" providerId="ADAL" clId="{854DD4C3-0BFA-4965-8F97-259E548988A9}" dt="2022-04-09T02:42:31.735" v="1780" actId="26606"/>
      <pc:docMkLst>
        <pc:docMk/>
      </pc:docMkLst>
      <pc:sldChg chg="modSp mod">
        <pc:chgData name="Thanh Trung Nguyen" userId="f2500096-1b74-4efc-be50-01f5d9e8a981" providerId="ADAL" clId="{854DD4C3-0BFA-4965-8F97-259E548988A9}" dt="2022-04-08T16:46:12.948" v="24" actId="20577"/>
        <pc:sldMkLst>
          <pc:docMk/>
          <pc:sldMk cId="4018673785" sldId="257"/>
        </pc:sldMkLst>
        <pc:spChg chg="mod">
          <ac:chgData name="Thanh Trung Nguyen" userId="f2500096-1b74-4efc-be50-01f5d9e8a981" providerId="ADAL" clId="{854DD4C3-0BFA-4965-8F97-259E548988A9}" dt="2022-04-08T16:46:12.948" v="24" actId="20577"/>
          <ac:spMkLst>
            <pc:docMk/>
            <pc:sldMk cId="4018673785" sldId="257"/>
            <ac:spMk id="2" creationId="{294C818A-0FA4-458A-999E-BB14367D9188}"/>
          </ac:spMkLst>
        </pc:spChg>
      </pc:sldChg>
      <pc:sldChg chg="addSp delSp modSp mod setBg setClrOvrMap">
        <pc:chgData name="Thanh Trung Nguyen" userId="f2500096-1b74-4efc-be50-01f5d9e8a981" providerId="ADAL" clId="{854DD4C3-0BFA-4965-8F97-259E548988A9}" dt="2022-04-09T02:42:31.735" v="1780" actId="26606"/>
        <pc:sldMkLst>
          <pc:docMk/>
          <pc:sldMk cId="1859947038" sldId="263"/>
        </pc:sldMkLst>
        <pc:spChg chg="mod">
          <ac:chgData name="Thanh Trung Nguyen" userId="f2500096-1b74-4efc-be50-01f5d9e8a981" providerId="ADAL" clId="{854DD4C3-0BFA-4965-8F97-259E548988A9}" dt="2022-04-09T02:42:31.735" v="1780" actId="26606"/>
          <ac:spMkLst>
            <pc:docMk/>
            <pc:sldMk cId="1859947038" sldId="263"/>
            <ac:spMk id="2" creationId="{7434E8C7-CDC7-49F5-994B-85C3819CEB13}"/>
          </ac:spMkLst>
        </pc:spChg>
        <pc:spChg chg="mod ord">
          <ac:chgData name="Thanh Trung Nguyen" userId="f2500096-1b74-4efc-be50-01f5d9e8a981" providerId="ADAL" clId="{854DD4C3-0BFA-4965-8F97-259E548988A9}" dt="2022-04-09T02:42:05.939" v="1756" actId="26606"/>
          <ac:spMkLst>
            <pc:docMk/>
            <pc:sldMk cId="1859947038" sldId="263"/>
            <ac:spMk id="3" creationId="{23D3CAA6-66B4-41E8-9984-D84B84E5F087}"/>
          </ac:spMkLst>
        </pc:spChg>
        <pc:spChg chg="add del">
          <ac:chgData name="Thanh Trung Nguyen" userId="f2500096-1b74-4efc-be50-01f5d9e8a981" providerId="ADAL" clId="{854DD4C3-0BFA-4965-8F97-259E548988A9}" dt="2022-04-08T22:36:33.850" v="1671" actId="26606"/>
          <ac:spMkLst>
            <pc:docMk/>
            <pc:sldMk cId="1859947038" sldId="263"/>
            <ac:spMk id="8" creationId="{1B15ED52-F352-441B-82BF-E0EA34836D08}"/>
          </ac:spMkLst>
        </pc:spChg>
        <pc:spChg chg="add del">
          <ac:chgData name="Thanh Trung Nguyen" userId="f2500096-1b74-4efc-be50-01f5d9e8a981" providerId="ADAL" clId="{854DD4C3-0BFA-4965-8F97-259E548988A9}" dt="2022-04-08T22:36:33.850" v="1671" actId="26606"/>
          <ac:spMkLst>
            <pc:docMk/>
            <pc:sldMk cId="1859947038" sldId="263"/>
            <ac:spMk id="10" creationId="{3B2E3793-BFE6-45A2-9B7B-E18844431C99}"/>
          </ac:spMkLst>
        </pc:spChg>
        <pc:spChg chg="add del">
          <ac:chgData name="Thanh Trung Nguyen" userId="f2500096-1b74-4efc-be50-01f5d9e8a981" providerId="ADAL" clId="{854DD4C3-0BFA-4965-8F97-259E548988A9}" dt="2022-04-08T22:36:33.850" v="1671" actId="26606"/>
          <ac:spMkLst>
            <pc:docMk/>
            <pc:sldMk cId="1859947038" sldId="263"/>
            <ac:spMk id="12" creationId="{BC4C4868-CB8F-4AF9-9CDB-8108F2C19B67}"/>
          </ac:spMkLst>
        </pc:spChg>
        <pc:spChg chg="add del">
          <ac:chgData name="Thanh Trung Nguyen" userId="f2500096-1b74-4efc-be50-01f5d9e8a981" providerId="ADAL" clId="{854DD4C3-0BFA-4965-8F97-259E548988A9}" dt="2022-04-08T22:36:33.850" v="1671" actId="26606"/>
          <ac:spMkLst>
            <pc:docMk/>
            <pc:sldMk cId="1859947038" sldId="263"/>
            <ac:spMk id="14" creationId="{375E0459-6403-40CD-989D-56A4407CA12E}"/>
          </ac:spMkLst>
        </pc:spChg>
        <pc:spChg chg="add del">
          <ac:chgData name="Thanh Trung Nguyen" userId="f2500096-1b74-4efc-be50-01f5d9e8a981" providerId="ADAL" clId="{854DD4C3-0BFA-4965-8F97-259E548988A9}" dt="2022-04-08T22:36:33.850" v="1671" actId="26606"/>
          <ac:spMkLst>
            <pc:docMk/>
            <pc:sldMk cId="1859947038" sldId="263"/>
            <ac:spMk id="16" creationId="{53E5B1A8-3AC9-4BD1-9BBC-78CA94F2D1BA}"/>
          </ac:spMkLst>
        </pc:spChg>
        <pc:spChg chg="add del">
          <ac:chgData name="Thanh Trung Nguyen" userId="f2500096-1b74-4efc-be50-01f5d9e8a981" providerId="ADAL" clId="{854DD4C3-0BFA-4965-8F97-259E548988A9}" dt="2022-04-08T22:36:08.692" v="1650" actId="26606"/>
          <ac:spMkLst>
            <pc:docMk/>
            <pc:sldMk cId="1859947038" sldId="263"/>
            <ac:spMk id="21" creationId="{7FF47CB7-972F-479F-A36D-9E72D26EC8DA}"/>
          </ac:spMkLst>
        </pc:spChg>
        <pc:spChg chg="add del">
          <ac:chgData name="Thanh Trung Nguyen" userId="f2500096-1b74-4efc-be50-01f5d9e8a981" providerId="ADAL" clId="{854DD4C3-0BFA-4965-8F97-259E548988A9}" dt="2022-04-08T22:36:08.692" v="1650" actId="26606"/>
          <ac:spMkLst>
            <pc:docMk/>
            <pc:sldMk cId="1859947038" sldId="263"/>
            <ac:spMk id="23" creationId="{0D153B68-5844-490D-8E67-F616D6D721CA}"/>
          </ac:spMkLst>
        </pc:spChg>
        <pc:spChg chg="add del">
          <ac:chgData name="Thanh Trung Nguyen" userId="f2500096-1b74-4efc-be50-01f5d9e8a981" providerId="ADAL" clId="{854DD4C3-0BFA-4965-8F97-259E548988A9}" dt="2022-04-08T22:36:08.692" v="1650" actId="26606"/>
          <ac:spMkLst>
            <pc:docMk/>
            <pc:sldMk cId="1859947038" sldId="263"/>
            <ac:spMk id="25" creationId="{9A0D773F-7A7D-4DBB-9DEA-86BB8B8F4BC8}"/>
          </ac:spMkLst>
        </pc:spChg>
        <pc:spChg chg="add del">
          <ac:chgData name="Thanh Trung Nguyen" userId="f2500096-1b74-4efc-be50-01f5d9e8a981" providerId="ADAL" clId="{854DD4C3-0BFA-4965-8F97-259E548988A9}" dt="2022-04-08T22:36:12.167" v="1652" actId="26606"/>
          <ac:spMkLst>
            <pc:docMk/>
            <pc:sldMk cId="1859947038" sldId="263"/>
            <ac:spMk id="30" creationId="{2B566528-1B12-4246-9431-5C2D7D081168}"/>
          </ac:spMkLst>
        </pc:spChg>
        <pc:spChg chg="add del">
          <ac:chgData name="Thanh Trung Nguyen" userId="f2500096-1b74-4efc-be50-01f5d9e8a981" providerId="ADAL" clId="{854DD4C3-0BFA-4965-8F97-259E548988A9}" dt="2022-04-08T22:36:14.576" v="1654" actId="26606"/>
          <ac:spMkLst>
            <pc:docMk/>
            <pc:sldMk cId="1859947038" sldId="263"/>
            <ac:spMk id="34" creationId="{EE1FC7B4-E4A7-4452-B413-1A623E3A7230}"/>
          </ac:spMkLst>
        </pc:spChg>
        <pc:spChg chg="add del">
          <ac:chgData name="Thanh Trung Nguyen" userId="f2500096-1b74-4efc-be50-01f5d9e8a981" providerId="ADAL" clId="{854DD4C3-0BFA-4965-8F97-259E548988A9}" dt="2022-04-08T22:36:14.576" v="1654" actId="26606"/>
          <ac:spMkLst>
            <pc:docMk/>
            <pc:sldMk cId="1859947038" sldId="263"/>
            <ac:spMk id="35" creationId="{E0709AF0-24F0-4486-B189-BE6386BDB198}"/>
          </ac:spMkLst>
        </pc:spChg>
        <pc:spChg chg="add del">
          <ac:chgData name="Thanh Trung Nguyen" userId="f2500096-1b74-4efc-be50-01f5d9e8a981" providerId="ADAL" clId="{854DD4C3-0BFA-4965-8F97-259E548988A9}" dt="2022-04-08T22:36:14.576" v="1654" actId="26606"/>
          <ac:spMkLst>
            <pc:docMk/>
            <pc:sldMk cId="1859947038" sldId="263"/>
            <ac:spMk id="36" creationId="{FBE3B62F-5853-4A3C-B050-6186351A7176}"/>
          </ac:spMkLst>
        </pc:spChg>
        <pc:spChg chg="add del">
          <ac:chgData name="Thanh Trung Nguyen" userId="f2500096-1b74-4efc-be50-01f5d9e8a981" providerId="ADAL" clId="{854DD4C3-0BFA-4965-8F97-259E548988A9}" dt="2022-04-08T22:36:19.819" v="1656" actId="26606"/>
          <ac:spMkLst>
            <pc:docMk/>
            <pc:sldMk cId="1859947038" sldId="263"/>
            <ac:spMk id="38" creationId="{5E39A796-BE83-48B1-B33F-35C4A32AAB57}"/>
          </ac:spMkLst>
        </pc:spChg>
        <pc:spChg chg="add del">
          <ac:chgData name="Thanh Trung Nguyen" userId="f2500096-1b74-4efc-be50-01f5d9e8a981" providerId="ADAL" clId="{854DD4C3-0BFA-4965-8F97-259E548988A9}" dt="2022-04-08T22:36:19.819" v="1656" actId="26606"/>
          <ac:spMkLst>
            <pc:docMk/>
            <pc:sldMk cId="1859947038" sldId="263"/>
            <ac:spMk id="39" creationId="{72F84B47-E267-4194-8194-831DB7B5547F}"/>
          </ac:spMkLst>
        </pc:spChg>
        <pc:spChg chg="add del">
          <ac:chgData name="Thanh Trung Nguyen" userId="f2500096-1b74-4efc-be50-01f5d9e8a981" providerId="ADAL" clId="{854DD4C3-0BFA-4965-8F97-259E548988A9}" dt="2022-04-08T22:36:21.384" v="1658" actId="26606"/>
          <ac:spMkLst>
            <pc:docMk/>
            <pc:sldMk cId="1859947038" sldId="263"/>
            <ac:spMk id="41" creationId="{81AEB8A9-B768-4E30-BA55-D919E6687343}"/>
          </ac:spMkLst>
        </pc:spChg>
        <pc:spChg chg="add del">
          <ac:chgData name="Thanh Trung Nguyen" userId="f2500096-1b74-4efc-be50-01f5d9e8a981" providerId="ADAL" clId="{854DD4C3-0BFA-4965-8F97-259E548988A9}" dt="2022-04-08T22:36:22.266" v="1660" actId="26606"/>
          <ac:spMkLst>
            <pc:docMk/>
            <pc:sldMk cId="1859947038" sldId="263"/>
            <ac:spMk id="43" creationId="{7FF47CB7-972F-479F-A36D-9E72D26EC8DA}"/>
          </ac:spMkLst>
        </pc:spChg>
        <pc:spChg chg="add del">
          <ac:chgData name="Thanh Trung Nguyen" userId="f2500096-1b74-4efc-be50-01f5d9e8a981" providerId="ADAL" clId="{854DD4C3-0BFA-4965-8F97-259E548988A9}" dt="2022-04-08T22:36:22.266" v="1660" actId="26606"/>
          <ac:spMkLst>
            <pc:docMk/>
            <pc:sldMk cId="1859947038" sldId="263"/>
            <ac:spMk id="44" creationId="{0D153B68-5844-490D-8E67-F616D6D721CA}"/>
          </ac:spMkLst>
        </pc:spChg>
        <pc:spChg chg="add del">
          <ac:chgData name="Thanh Trung Nguyen" userId="f2500096-1b74-4efc-be50-01f5d9e8a981" providerId="ADAL" clId="{854DD4C3-0BFA-4965-8F97-259E548988A9}" dt="2022-04-08T22:36:22.266" v="1660" actId="26606"/>
          <ac:spMkLst>
            <pc:docMk/>
            <pc:sldMk cId="1859947038" sldId="263"/>
            <ac:spMk id="45" creationId="{9A0D773F-7A7D-4DBB-9DEA-86BB8B8F4BC8}"/>
          </ac:spMkLst>
        </pc:spChg>
        <pc:spChg chg="add del">
          <ac:chgData name="Thanh Trung Nguyen" userId="f2500096-1b74-4efc-be50-01f5d9e8a981" providerId="ADAL" clId="{854DD4C3-0BFA-4965-8F97-259E548988A9}" dt="2022-04-08T22:36:23.203" v="1662" actId="26606"/>
          <ac:spMkLst>
            <pc:docMk/>
            <pc:sldMk cId="1859947038" sldId="263"/>
            <ac:spMk id="47" creationId="{EE1FC7B4-E4A7-4452-B413-1A623E3A7230}"/>
          </ac:spMkLst>
        </pc:spChg>
        <pc:spChg chg="add del">
          <ac:chgData name="Thanh Trung Nguyen" userId="f2500096-1b74-4efc-be50-01f5d9e8a981" providerId="ADAL" clId="{854DD4C3-0BFA-4965-8F97-259E548988A9}" dt="2022-04-08T22:36:23.203" v="1662" actId="26606"/>
          <ac:spMkLst>
            <pc:docMk/>
            <pc:sldMk cId="1859947038" sldId="263"/>
            <ac:spMk id="48" creationId="{E0709AF0-24F0-4486-B189-BE6386BDB198}"/>
          </ac:spMkLst>
        </pc:spChg>
        <pc:spChg chg="add del">
          <ac:chgData name="Thanh Trung Nguyen" userId="f2500096-1b74-4efc-be50-01f5d9e8a981" providerId="ADAL" clId="{854DD4C3-0BFA-4965-8F97-259E548988A9}" dt="2022-04-08T22:36:23.203" v="1662" actId="26606"/>
          <ac:spMkLst>
            <pc:docMk/>
            <pc:sldMk cId="1859947038" sldId="263"/>
            <ac:spMk id="49" creationId="{FBE3B62F-5853-4A3C-B050-6186351A7176}"/>
          </ac:spMkLst>
        </pc:spChg>
        <pc:spChg chg="add del">
          <ac:chgData name="Thanh Trung Nguyen" userId="f2500096-1b74-4efc-be50-01f5d9e8a981" providerId="ADAL" clId="{854DD4C3-0BFA-4965-8F97-259E548988A9}" dt="2022-04-08T22:36:26.752" v="1664" actId="26606"/>
          <ac:spMkLst>
            <pc:docMk/>
            <pc:sldMk cId="1859947038" sldId="263"/>
            <ac:spMk id="51" creationId="{5E39A796-BE83-48B1-B33F-35C4A32AAB57}"/>
          </ac:spMkLst>
        </pc:spChg>
        <pc:spChg chg="add del">
          <ac:chgData name="Thanh Trung Nguyen" userId="f2500096-1b74-4efc-be50-01f5d9e8a981" providerId="ADAL" clId="{854DD4C3-0BFA-4965-8F97-259E548988A9}" dt="2022-04-08T22:36:26.752" v="1664" actId="26606"/>
          <ac:spMkLst>
            <pc:docMk/>
            <pc:sldMk cId="1859947038" sldId="263"/>
            <ac:spMk id="52" creationId="{72F84B47-E267-4194-8194-831DB7B5547F}"/>
          </ac:spMkLst>
        </pc:spChg>
        <pc:spChg chg="add del">
          <ac:chgData name="Thanh Trung Nguyen" userId="f2500096-1b74-4efc-be50-01f5d9e8a981" providerId="ADAL" clId="{854DD4C3-0BFA-4965-8F97-259E548988A9}" dt="2022-04-08T22:36:28.116" v="1666" actId="26606"/>
          <ac:spMkLst>
            <pc:docMk/>
            <pc:sldMk cId="1859947038" sldId="263"/>
            <ac:spMk id="54" creationId="{91F32EBA-ED97-466E-8CFA-8382584155D0}"/>
          </ac:spMkLst>
        </pc:spChg>
        <pc:spChg chg="add del">
          <ac:chgData name="Thanh Trung Nguyen" userId="f2500096-1b74-4efc-be50-01f5d9e8a981" providerId="ADAL" clId="{854DD4C3-0BFA-4965-8F97-259E548988A9}" dt="2022-04-08T22:36:28.116" v="1666" actId="26606"/>
          <ac:spMkLst>
            <pc:docMk/>
            <pc:sldMk cId="1859947038" sldId="263"/>
            <ac:spMk id="55" creationId="{62A38935-BB53-4DF7-A56E-48DD25B685D7}"/>
          </ac:spMkLst>
        </pc:spChg>
        <pc:spChg chg="add del">
          <ac:chgData name="Thanh Trung Nguyen" userId="f2500096-1b74-4efc-be50-01f5d9e8a981" providerId="ADAL" clId="{854DD4C3-0BFA-4965-8F97-259E548988A9}" dt="2022-04-08T22:36:33.844" v="1670" actId="26606"/>
          <ac:spMkLst>
            <pc:docMk/>
            <pc:sldMk cId="1859947038" sldId="263"/>
            <ac:spMk id="59" creationId="{05C7EBC3-4672-4DAB-81C2-58661FAFAED6}"/>
          </ac:spMkLst>
        </pc:spChg>
        <pc:spChg chg="add del">
          <ac:chgData name="Thanh Trung Nguyen" userId="f2500096-1b74-4efc-be50-01f5d9e8a981" providerId="ADAL" clId="{854DD4C3-0BFA-4965-8F97-259E548988A9}" dt="2022-04-08T22:36:33.844" v="1670" actId="26606"/>
          <ac:spMkLst>
            <pc:docMk/>
            <pc:sldMk cId="1859947038" sldId="263"/>
            <ac:spMk id="60" creationId="{40BF962F-4C6F-461E-86F2-C43F56CC939B}"/>
          </ac:spMkLst>
        </pc:spChg>
        <pc:spChg chg="add del">
          <ac:chgData name="Thanh Trung Nguyen" userId="f2500096-1b74-4efc-be50-01f5d9e8a981" providerId="ADAL" clId="{854DD4C3-0BFA-4965-8F97-259E548988A9}" dt="2022-04-08T22:36:33.844" v="1670" actId="26606"/>
          <ac:spMkLst>
            <pc:docMk/>
            <pc:sldMk cId="1859947038" sldId="263"/>
            <ac:spMk id="61" creationId="{2E94A4F7-38E4-45EA-8E2E-CE1B5766B4F1}"/>
          </ac:spMkLst>
        </pc:spChg>
        <pc:spChg chg="add del">
          <ac:chgData name="Thanh Trung Nguyen" userId="f2500096-1b74-4efc-be50-01f5d9e8a981" providerId="ADAL" clId="{854DD4C3-0BFA-4965-8F97-259E548988A9}" dt="2022-04-08T22:38:43.016" v="1707" actId="26606"/>
          <ac:spMkLst>
            <pc:docMk/>
            <pc:sldMk cId="1859947038" sldId="263"/>
            <ac:spMk id="63" creationId="{81AEB8A9-B768-4E30-BA55-D919E6687343}"/>
          </ac:spMkLst>
        </pc:spChg>
        <pc:spChg chg="add del">
          <ac:chgData name="Thanh Trung Nguyen" userId="f2500096-1b74-4efc-be50-01f5d9e8a981" providerId="ADAL" clId="{854DD4C3-0BFA-4965-8F97-259E548988A9}" dt="2022-04-08T22:38:21.952" v="1696" actId="26606"/>
          <ac:spMkLst>
            <pc:docMk/>
            <pc:sldMk cId="1859947038" sldId="263"/>
            <ac:spMk id="68" creationId="{C232B152-3720-4D3B-97ED-45CE5483F16F}"/>
          </ac:spMkLst>
        </pc:spChg>
        <pc:spChg chg="add del">
          <ac:chgData name="Thanh Trung Nguyen" userId="f2500096-1b74-4efc-be50-01f5d9e8a981" providerId="ADAL" clId="{854DD4C3-0BFA-4965-8F97-259E548988A9}" dt="2022-04-08T22:38:21.952" v="1696" actId="26606"/>
          <ac:spMkLst>
            <pc:docMk/>
            <pc:sldMk cId="1859947038" sldId="263"/>
            <ac:spMk id="70" creationId="{11BAB570-FF10-4E96-8A3F-FA9804702B89}"/>
          </ac:spMkLst>
        </pc:spChg>
        <pc:spChg chg="add del">
          <ac:chgData name="Thanh Trung Nguyen" userId="f2500096-1b74-4efc-be50-01f5d9e8a981" providerId="ADAL" clId="{854DD4C3-0BFA-4965-8F97-259E548988A9}" dt="2022-04-08T22:38:21.952" v="1696" actId="26606"/>
          <ac:spMkLst>
            <pc:docMk/>
            <pc:sldMk cId="1859947038" sldId="263"/>
            <ac:spMk id="72" creationId="{4B9FAFB2-BEB5-4848-8018-BCAD99E2E1AA}"/>
          </ac:spMkLst>
        </pc:spChg>
        <pc:spChg chg="add del">
          <ac:chgData name="Thanh Trung Nguyen" userId="f2500096-1b74-4efc-be50-01f5d9e8a981" providerId="ADAL" clId="{854DD4C3-0BFA-4965-8F97-259E548988A9}" dt="2022-04-08T22:38:26.371" v="1698" actId="26606"/>
          <ac:spMkLst>
            <pc:docMk/>
            <pc:sldMk cId="1859947038" sldId="263"/>
            <ac:spMk id="74" creationId="{F2B38F72-8FC4-4001-8C67-FA6B86DEC767}"/>
          </ac:spMkLst>
        </pc:spChg>
        <pc:spChg chg="add del">
          <ac:chgData name="Thanh Trung Nguyen" userId="f2500096-1b74-4efc-be50-01f5d9e8a981" providerId="ADAL" clId="{854DD4C3-0BFA-4965-8F97-259E548988A9}" dt="2022-04-08T22:38:33.251" v="1700" actId="26606"/>
          <ac:spMkLst>
            <pc:docMk/>
            <pc:sldMk cId="1859947038" sldId="263"/>
            <ac:spMk id="76" creationId="{C232B152-3720-4D3B-97ED-45CE5483F16F}"/>
          </ac:spMkLst>
        </pc:spChg>
        <pc:spChg chg="add del">
          <ac:chgData name="Thanh Trung Nguyen" userId="f2500096-1b74-4efc-be50-01f5d9e8a981" providerId="ADAL" clId="{854DD4C3-0BFA-4965-8F97-259E548988A9}" dt="2022-04-08T22:38:33.251" v="1700" actId="26606"/>
          <ac:spMkLst>
            <pc:docMk/>
            <pc:sldMk cId="1859947038" sldId="263"/>
            <ac:spMk id="77" creationId="{11BAB570-FF10-4E96-8A3F-FA9804702B89}"/>
          </ac:spMkLst>
        </pc:spChg>
        <pc:spChg chg="add del">
          <ac:chgData name="Thanh Trung Nguyen" userId="f2500096-1b74-4efc-be50-01f5d9e8a981" providerId="ADAL" clId="{854DD4C3-0BFA-4965-8F97-259E548988A9}" dt="2022-04-08T22:38:33.251" v="1700" actId="26606"/>
          <ac:spMkLst>
            <pc:docMk/>
            <pc:sldMk cId="1859947038" sldId="263"/>
            <ac:spMk id="78" creationId="{4B9FAFB2-BEB5-4848-8018-BCAD99E2E1AA}"/>
          </ac:spMkLst>
        </pc:spChg>
        <pc:spChg chg="add del">
          <ac:chgData name="Thanh Trung Nguyen" userId="f2500096-1b74-4efc-be50-01f5d9e8a981" providerId="ADAL" clId="{854DD4C3-0BFA-4965-8F97-259E548988A9}" dt="2022-04-08T22:38:40.842" v="1702" actId="26606"/>
          <ac:spMkLst>
            <pc:docMk/>
            <pc:sldMk cId="1859947038" sldId="263"/>
            <ac:spMk id="80" creationId="{33CD251C-A887-4D2F-925B-FC097198538B}"/>
          </ac:spMkLst>
        </pc:spChg>
        <pc:spChg chg="add del">
          <ac:chgData name="Thanh Trung Nguyen" userId="f2500096-1b74-4efc-be50-01f5d9e8a981" providerId="ADAL" clId="{854DD4C3-0BFA-4965-8F97-259E548988A9}" dt="2022-04-08T22:38:40.842" v="1702" actId="26606"/>
          <ac:spMkLst>
            <pc:docMk/>
            <pc:sldMk cId="1859947038" sldId="263"/>
            <ac:spMk id="81" creationId="{B19D093C-27FB-4032-B282-42C4563F257C}"/>
          </ac:spMkLst>
        </pc:spChg>
        <pc:spChg chg="add del">
          <ac:chgData name="Thanh Trung Nguyen" userId="f2500096-1b74-4efc-be50-01f5d9e8a981" providerId="ADAL" clId="{854DD4C3-0BFA-4965-8F97-259E548988A9}" dt="2022-04-08T22:38:42.557" v="1704" actId="26606"/>
          <ac:spMkLst>
            <pc:docMk/>
            <pc:sldMk cId="1859947038" sldId="263"/>
            <ac:spMk id="85" creationId="{F5493CFF-E43B-4B10-ACE1-C8A1246629EA}"/>
          </ac:spMkLst>
        </pc:spChg>
        <pc:spChg chg="add del">
          <ac:chgData name="Thanh Trung Nguyen" userId="f2500096-1b74-4efc-be50-01f5d9e8a981" providerId="ADAL" clId="{854DD4C3-0BFA-4965-8F97-259E548988A9}" dt="2022-04-08T22:38:42.998" v="1706" actId="26606"/>
          <ac:spMkLst>
            <pc:docMk/>
            <pc:sldMk cId="1859947038" sldId="263"/>
            <ac:spMk id="87" creationId="{42A5316D-ED2F-4F89-B4B4-8D9240B1A348}"/>
          </ac:spMkLst>
        </pc:spChg>
        <pc:spChg chg="add del">
          <ac:chgData name="Thanh Trung Nguyen" userId="f2500096-1b74-4efc-be50-01f5d9e8a981" providerId="ADAL" clId="{854DD4C3-0BFA-4965-8F97-259E548988A9}" dt="2022-04-09T02:42:05.939" v="1756" actId="26606"/>
          <ac:spMkLst>
            <pc:docMk/>
            <pc:sldMk cId="1859947038" sldId="263"/>
            <ac:spMk id="89" creationId="{C232B152-3720-4D3B-97ED-45CE5483F16F}"/>
          </ac:spMkLst>
        </pc:spChg>
        <pc:spChg chg="add del">
          <ac:chgData name="Thanh Trung Nguyen" userId="f2500096-1b74-4efc-be50-01f5d9e8a981" providerId="ADAL" clId="{854DD4C3-0BFA-4965-8F97-259E548988A9}" dt="2022-04-09T02:42:05.939" v="1756" actId="26606"/>
          <ac:spMkLst>
            <pc:docMk/>
            <pc:sldMk cId="1859947038" sldId="263"/>
            <ac:spMk id="90" creationId="{11BAB570-FF10-4E96-8A3F-FA9804702B89}"/>
          </ac:spMkLst>
        </pc:spChg>
        <pc:spChg chg="add del">
          <ac:chgData name="Thanh Trung Nguyen" userId="f2500096-1b74-4efc-be50-01f5d9e8a981" providerId="ADAL" clId="{854DD4C3-0BFA-4965-8F97-259E548988A9}" dt="2022-04-09T02:42:05.939" v="1756" actId="26606"/>
          <ac:spMkLst>
            <pc:docMk/>
            <pc:sldMk cId="1859947038" sldId="263"/>
            <ac:spMk id="91" creationId="{4B9FAFB2-BEB5-4848-8018-BCAD99E2E1AA}"/>
          </ac:spMkLst>
        </pc:spChg>
        <pc:spChg chg="add del">
          <ac:chgData name="Thanh Trung Nguyen" userId="f2500096-1b74-4efc-be50-01f5d9e8a981" providerId="ADAL" clId="{854DD4C3-0BFA-4965-8F97-259E548988A9}" dt="2022-04-09T02:42:31.735" v="1780" actId="26606"/>
          <ac:spMkLst>
            <pc:docMk/>
            <pc:sldMk cId="1859947038" sldId="263"/>
            <ac:spMk id="96" creationId="{C4285719-470E-454C-AF62-8323075F1F5B}"/>
          </ac:spMkLst>
        </pc:spChg>
        <pc:spChg chg="add del">
          <ac:chgData name="Thanh Trung Nguyen" userId="f2500096-1b74-4efc-be50-01f5d9e8a981" providerId="ADAL" clId="{854DD4C3-0BFA-4965-8F97-259E548988A9}" dt="2022-04-09T02:42:31.735" v="1780" actId="26606"/>
          <ac:spMkLst>
            <pc:docMk/>
            <pc:sldMk cId="1859947038" sldId="263"/>
            <ac:spMk id="98" creationId="{CD9FE4EF-C4D8-49A0-B2FF-81D8DB7D8A24}"/>
          </ac:spMkLst>
        </pc:spChg>
        <pc:spChg chg="add del">
          <ac:chgData name="Thanh Trung Nguyen" userId="f2500096-1b74-4efc-be50-01f5d9e8a981" providerId="ADAL" clId="{854DD4C3-0BFA-4965-8F97-259E548988A9}" dt="2022-04-09T02:42:31.735" v="1780" actId="26606"/>
          <ac:spMkLst>
            <pc:docMk/>
            <pc:sldMk cId="1859947038" sldId="263"/>
            <ac:spMk id="100" creationId="{4300840D-0A0B-4512-BACA-B439D5B9C57C}"/>
          </ac:spMkLst>
        </pc:spChg>
        <pc:spChg chg="add del">
          <ac:chgData name="Thanh Trung Nguyen" userId="f2500096-1b74-4efc-be50-01f5d9e8a981" providerId="ADAL" clId="{854DD4C3-0BFA-4965-8F97-259E548988A9}" dt="2022-04-09T02:42:31.735" v="1780" actId="26606"/>
          <ac:spMkLst>
            <pc:docMk/>
            <pc:sldMk cId="1859947038" sldId="263"/>
            <ac:spMk id="102" creationId="{D2B78728-A580-49A7-84F9-6EF6F583ADE0}"/>
          </ac:spMkLst>
        </pc:spChg>
        <pc:spChg chg="add del">
          <ac:chgData name="Thanh Trung Nguyen" userId="f2500096-1b74-4efc-be50-01f5d9e8a981" providerId="ADAL" clId="{854DD4C3-0BFA-4965-8F97-259E548988A9}" dt="2022-04-09T02:42:31.735" v="1780" actId="26606"/>
          <ac:spMkLst>
            <pc:docMk/>
            <pc:sldMk cId="1859947038" sldId="263"/>
            <ac:spMk id="104" creationId="{38FAA1A1-D861-433F-88FA-1E9D6FD31D11}"/>
          </ac:spMkLst>
        </pc:spChg>
        <pc:spChg chg="add del">
          <ac:chgData name="Thanh Trung Nguyen" userId="f2500096-1b74-4efc-be50-01f5d9e8a981" providerId="ADAL" clId="{854DD4C3-0BFA-4965-8F97-259E548988A9}" dt="2022-04-09T02:42:31.735" v="1780" actId="26606"/>
          <ac:spMkLst>
            <pc:docMk/>
            <pc:sldMk cId="1859947038" sldId="263"/>
            <ac:spMk id="106" creationId="{8D71EDA1-87BF-4D5D-AB79-F346FD19278A}"/>
          </ac:spMkLst>
        </pc:spChg>
        <pc:spChg chg="add">
          <ac:chgData name="Thanh Trung Nguyen" userId="f2500096-1b74-4efc-be50-01f5d9e8a981" providerId="ADAL" clId="{854DD4C3-0BFA-4965-8F97-259E548988A9}" dt="2022-04-09T02:42:31.735" v="1780" actId="26606"/>
          <ac:spMkLst>
            <pc:docMk/>
            <pc:sldMk cId="1859947038" sldId="263"/>
            <ac:spMk id="111" creationId="{C4285719-470E-454C-AF62-8323075F1F5B}"/>
          </ac:spMkLst>
        </pc:spChg>
        <pc:spChg chg="add">
          <ac:chgData name="Thanh Trung Nguyen" userId="f2500096-1b74-4efc-be50-01f5d9e8a981" providerId="ADAL" clId="{854DD4C3-0BFA-4965-8F97-259E548988A9}" dt="2022-04-09T02:42:31.735" v="1780" actId="26606"/>
          <ac:spMkLst>
            <pc:docMk/>
            <pc:sldMk cId="1859947038" sldId="263"/>
            <ac:spMk id="113" creationId="{CD9FE4EF-C4D8-49A0-B2FF-81D8DB7D8A24}"/>
          </ac:spMkLst>
        </pc:spChg>
        <pc:spChg chg="add">
          <ac:chgData name="Thanh Trung Nguyen" userId="f2500096-1b74-4efc-be50-01f5d9e8a981" providerId="ADAL" clId="{854DD4C3-0BFA-4965-8F97-259E548988A9}" dt="2022-04-09T02:42:31.735" v="1780" actId="26606"/>
          <ac:spMkLst>
            <pc:docMk/>
            <pc:sldMk cId="1859947038" sldId="263"/>
            <ac:spMk id="115" creationId="{4300840D-0A0B-4512-BACA-B439D5B9C57C}"/>
          </ac:spMkLst>
        </pc:spChg>
        <pc:spChg chg="add">
          <ac:chgData name="Thanh Trung Nguyen" userId="f2500096-1b74-4efc-be50-01f5d9e8a981" providerId="ADAL" clId="{854DD4C3-0BFA-4965-8F97-259E548988A9}" dt="2022-04-09T02:42:31.735" v="1780" actId="26606"/>
          <ac:spMkLst>
            <pc:docMk/>
            <pc:sldMk cId="1859947038" sldId="263"/>
            <ac:spMk id="117" creationId="{D2B78728-A580-49A7-84F9-6EF6F583ADE0}"/>
          </ac:spMkLst>
        </pc:spChg>
        <pc:spChg chg="add">
          <ac:chgData name="Thanh Trung Nguyen" userId="f2500096-1b74-4efc-be50-01f5d9e8a981" providerId="ADAL" clId="{854DD4C3-0BFA-4965-8F97-259E548988A9}" dt="2022-04-09T02:42:31.735" v="1780" actId="26606"/>
          <ac:spMkLst>
            <pc:docMk/>
            <pc:sldMk cId="1859947038" sldId="263"/>
            <ac:spMk id="119" creationId="{38FAA1A1-D861-433F-88FA-1E9D6FD31D11}"/>
          </ac:spMkLst>
        </pc:spChg>
        <pc:spChg chg="add">
          <ac:chgData name="Thanh Trung Nguyen" userId="f2500096-1b74-4efc-be50-01f5d9e8a981" providerId="ADAL" clId="{854DD4C3-0BFA-4965-8F97-259E548988A9}" dt="2022-04-09T02:42:31.735" v="1780" actId="26606"/>
          <ac:spMkLst>
            <pc:docMk/>
            <pc:sldMk cId="1859947038" sldId="263"/>
            <ac:spMk id="121" creationId="{8D71EDA1-87BF-4D5D-AB79-F346FD19278A}"/>
          </ac:spMkLst>
        </pc:spChg>
        <pc:grpChg chg="add del">
          <ac:chgData name="Thanh Trung Nguyen" userId="f2500096-1b74-4efc-be50-01f5d9e8a981" providerId="ADAL" clId="{854DD4C3-0BFA-4965-8F97-259E548988A9}" dt="2022-04-08T22:36:12.167" v="1652" actId="26606"/>
          <ac:grpSpMkLst>
            <pc:docMk/>
            <pc:sldMk cId="1859947038" sldId="263"/>
            <ac:grpSpMk id="27" creationId="{5995D10D-E9C9-47DB-AE7E-801FEF38F5C9}"/>
          </ac:grpSpMkLst>
        </pc:grpChg>
        <pc:grpChg chg="add del">
          <ac:chgData name="Thanh Trung Nguyen" userId="f2500096-1b74-4efc-be50-01f5d9e8a981" providerId="ADAL" clId="{854DD4C3-0BFA-4965-8F97-259E548988A9}" dt="2022-04-08T22:36:12.167" v="1652" actId="26606"/>
          <ac:grpSpMkLst>
            <pc:docMk/>
            <pc:sldMk cId="1859947038" sldId="263"/>
            <ac:grpSpMk id="31" creationId="{828A5161-06F1-46CF-8AD7-844680A59E13}"/>
          </ac:grpSpMkLst>
        </pc:grpChg>
        <pc:grpChg chg="add del">
          <ac:chgData name="Thanh Trung Nguyen" userId="f2500096-1b74-4efc-be50-01f5d9e8a981" providerId="ADAL" clId="{854DD4C3-0BFA-4965-8F97-259E548988A9}" dt="2022-04-08T22:38:40.842" v="1702" actId="26606"/>
          <ac:grpSpMkLst>
            <pc:docMk/>
            <pc:sldMk cId="1859947038" sldId="263"/>
            <ac:grpSpMk id="82" creationId="{35EE815E-1BD3-4777-B652-6D98825BF66B}"/>
          </ac:grpSpMkLst>
        </pc:grpChg>
        <pc:picChg chg="add mod">
          <ac:chgData name="Thanh Trung Nguyen" userId="f2500096-1b74-4efc-be50-01f5d9e8a981" providerId="ADAL" clId="{854DD4C3-0BFA-4965-8F97-259E548988A9}" dt="2022-04-09T02:42:05.939" v="1756" actId="26606"/>
          <ac:picMkLst>
            <pc:docMk/>
            <pc:sldMk cId="1859947038" sldId="263"/>
            <ac:picMk id="5" creationId="{2C7B7914-A791-40D0-B4E5-BB366FB3AE19}"/>
          </ac:picMkLst>
        </pc:picChg>
        <pc:picChg chg="add del mod">
          <ac:chgData name="Thanh Trung Nguyen" userId="f2500096-1b74-4efc-be50-01f5d9e8a981" providerId="ADAL" clId="{854DD4C3-0BFA-4965-8F97-259E548988A9}" dt="2022-04-09T00:37:07.301" v="1729" actId="478"/>
          <ac:picMkLst>
            <pc:docMk/>
            <pc:sldMk cId="1859947038" sldId="263"/>
            <ac:picMk id="8" creationId="{394C9257-8095-4D77-84A3-B89BC62351BB}"/>
          </ac:picMkLst>
        </pc:picChg>
        <pc:picChg chg="add del mod ord">
          <ac:chgData name="Thanh Trung Nguyen" userId="f2500096-1b74-4efc-be50-01f5d9e8a981" providerId="ADAL" clId="{854DD4C3-0BFA-4965-8F97-259E548988A9}" dt="2022-04-09T00:33:44.779" v="1715" actId="21"/>
          <ac:picMkLst>
            <pc:docMk/>
            <pc:sldMk cId="1859947038" sldId="263"/>
            <ac:picMk id="9" creationId="{192CD6EC-7632-4B60-80D1-F3BEF2CEFDDB}"/>
          </ac:picMkLst>
        </pc:picChg>
        <pc:cxnChg chg="add del">
          <ac:chgData name="Thanh Trung Nguyen" userId="f2500096-1b74-4efc-be50-01f5d9e8a981" providerId="ADAL" clId="{854DD4C3-0BFA-4965-8F97-259E548988A9}" dt="2022-04-08T22:36:30.217" v="1668" actId="26606"/>
          <ac:cxnSpMkLst>
            <pc:docMk/>
            <pc:sldMk cId="1859947038" sldId="263"/>
            <ac:cxnSpMk id="57" creationId="{39B7FDC9-F0CE-43A7-9F2A-83DD09DC3453}"/>
          </ac:cxnSpMkLst>
        </pc:cxnChg>
      </pc:sldChg>
      <pc:sldChg chg="addSp delSp modSp add mod ord">
        <pc:chgData name="Thanh Trung Nguyen" userId="f2500096-1b74-4efc-be50-01f5d9e8a981" providerId="ADAL" clId="{854DD4C3-0BFA-4965-8F97-259E548988A9}" dt="2022-04-09T00:38:36.647" v="1754" actId="20577"/>
        <pc:sldMkLst>
          <pc:docMk/>
          <pc:sldMk cId="2091154778" sldId="266"/>
        </pc:sldMkLst>
        <pc:spChg chg="mod ord">
          <ac:chgData name="Thanh Trung Nguyen" userId="f2500096-1b74-4efc-be50-01f5d9e8a981" providerId="ADAL" clId="{854DD4C3-0BFA-4965-8F97-259E548988A9}" dt="2022-04-09T00:38:36.647" v="1754" actId="20577"/>
          <ac:spMkLst>
            <pc:docMk/>
            <pc:sldMk cId="2091154778" sldId="266"/>
            <ac:spMk id="2" creationId="{2B022E2F-B74F-4116-A75E-466F76573D39}"/>
          </ac:spMkLst>
        </pc:spChg>
        <pc:spChg chg="add del">
          <ac:chgData name="Thanh Trung Nguyen" userId="f2500096-1b74-4efc-be50-01f5d9e8a981" providerId="ADAL" clId="{854DD4C3-0BFA-4965-8F97-259E548988A9}" dt="2022-04-09T00:34:13.517" v="1725" actId="26606"/>
          <ac:spMkLst>
            <pc:docMk/>
            <pc:sldMk cId="2091154778" sldId="266"/>
            <ac:spMk id="31" creationId="{DEE2AD96-B495-4E06-9291-B71706F728CB}"/>
          </ac:spMkLst>
        </pc:spChg>
        <pc:spChg chg="add del">
          <ac:chgData name="Thanh Trung Nguyen" userId="f2500096-1b74-4efc-be50-01f5d9e8a981" providerId="ADAL" clId="{854DD4C3-0BFA-4965-8F97-259E548988A9}" dt="2022-04-09T00:34:13.517" v="1725" actId="26606"/>
          <ac:spMkLst>
            <pc:docMk/>
            <pc:sldMk cId="2091154778" sldId="266"/>
            <ac:spMk id="33" creationId="{53CF6D67-C5A8-4ADD-9E8E-1E38CA1D3166}"/>
          </ac:spMkLst>
        </pc:spChg>
        <pc:spChg chg="add del">
          <ac:chgData name="Thanh Trung Nguyen" userId="f2500096-1b74-4efc-be50-01f5d9e8a981" providerId="ADAL" clId="{854DD4C3-0BFA-4965-8F97-259E548988A9}" dt="2022-04-09T00:34:13.517" v="1725" actId="26606"/>
          <ac:spMkLst>
            <pc:docMk/>
            <pc:sldMk cId="2091154778" sldId="266"/>
            <ac:spMk id="35" creationId="{86909FA0-B515-4681-B7A8-FA281D133B94}"/>
          </ac:spMkLst>
        </pc:spChg>
        <pc:spChg chg="add del">
          <ac:chgData name="Thanh Trung Nguyen" userId="f2500096-1b74-4efc-be50-01f5d9e8a981" providerId="ADAL" clId="{854DD4C3-0BFA-4965-8F97-259E548988A9}" dt="2022-04-09T00:34:13.517" v="1725" actId="26606"/>
          <ac:spMkLst>
            <pc:docMk/>
            <pc:sldMk cId="2091154778" sldId="266"/>
            <ac:spMk id="37" creationId="{21C9FE86-FCC3-4A31-AA1C-C882262B7FE7}"/>
          </ac:spMkLst>
        </pc:spChg>
        <pc:spChg chg="add del">
          <ac:chgData name="Thanh Trung Nguyen" userId="f2500096-1b74-4efc-be50-01f5d9e8a981" providerId="ADAL" clId="{854DD4C3-0BFA-4965-8F97-259E548988A9}" dt="2022-04-09T00:34:13.517" v="1725" actId="26606"/>
          <ac:spMkLst>
            <pc:docMk/>
            <pc:sldMk cId="2091154778" sldId="266"/>
            <ac:spMk id="39" creationId="{7D96243B-ECED-4B71-8E06-AE9A285EAD20}"/>
          </ac:spMkLst>
        </pc:spChg>
        <pc:spChg chg="add del">
          <ac:chgData name="Thanh Trung Nguyen" userId="f2500096-1b74-4efc-be50-01f5d9e8a981" providerId="ADAL" clId="{854DD4C3-0BFA-4965-8F97-259E548988A9}" dt="2022-04-09T00:34:13.517" v="1725" actId="26606"/>
          <ac:spMkLst>
            <pc:docMk/>
            <pc:sldMk cId="2091154778" sldId="266"/>
            <ac:spMk id="41" creationId="{A09989E4-EFDC-4A90-A633-E0525FB4139E}"/>
          </ac:spMkLst>
        </pc:spChg>
        <pc:spChg chg="add del">
          <ac:chgData name="Thanh Trung Nguyen" userId="f2500096-1b74-4efc-be50-01f5d9e8a981" providerId="ADAL" clId="{854DD4C3-0BFA-4965-8F97-259E548988A9}" dt="2022-04-09T00:34:04.410" v="1718" actId="26606"/>
          <ac:spMkLst>
            <pc:docMk/>
            <pc:sldMk cId="2091154778" sldId="266"/>
            <ac:spMk id="48" creationId="{FF9B822F-893E-44C8-963C-64F50ACECBB2}"/>
          </ac:spMkLst>
        </pc:spChg>
        <pc:spChg chg="add del">
          <ac:chgData name="Thanh Trung Nguyen" userId="f2500096-1b74-4efc-be50-01f5d9e8a981" providerId="ADAL" clId="{854DD4C3-0BFA-4965-8F97-259E548988A9}" dt="2022-04-09T00:34:04.410" v="1718" actId="26606"/>
          <ac:spMkLst>
            <pc:docMk/>
            <pc:sldMk cId="2091154778" sldId="266"/>
            <ac:spMk id="50" creationId="{EBF87945-A001-489F-9D9B-7D9435F0B9CA}"/>
          </ac:spMkLst>
        </pc:spChg>
        <pc:spChg chg="add del">
          <ac:chgData name="Thanh Trung Nguyen" userId="f2500096-1b74-4efc-be50-01f5d9e8a981" providerId="ADAL" clId="{854DD4C3-0BFA-4965-8F97-259E548988A9}" dt="2022-04-09T00:34:06.307" v="1720" actId="26606"/>
          <ac:spMkLst>
            <pc:docMk/>
            <pc:sldMk cId="2091154778" sldId="266"/>
            <ac:spMk id="52" creationId="{5E39A796-BE83-48B1-B33F-35C4A32AAB57}"/>
          </ac:spMkLst>
        </pc:spChg>
        <pc:spChg chg="add del">
          <ac:chgData name="Thanh Trung Nguyen" userId="f2500096-1b74-4efc-be50-01f5d9e8a981" providerId="ADAL" clId="{854DD4C3-0BFA-4965-8F97-259E548988A9}" dt="2022-04-09T00:34:06.307" v="1720" actId="26606"/>
          <ac:spMkLst>
            <pc:docMk/>
            <pc:sldMk cId="2091154778" sldId="266"/>
            <ac:spMk id="53" creationId="{72F84B47-E267-4194-8194-831DB7B5547F}"/>
          </ac:spMkLst>
        </pc:spChg>
        <pc:spChg chg="add del">
          <ac:chgData name="Thanh Trung Nguyen" userId="f2500096-1b74-4efc-be50-01f5d9e8a981" providerId="ADAL" clId="{854DD4C3-0BFA-4965-8F97-259E548988A9}" dt="2022-04-09T00:34:12.664" v="1722" actId="26606"/>
          <ac:spMkLst>
            <pc:docMk/>
            <pc:sldMk cId="2091154778" sldId="266"/>
            <ac:spMk id="55" creationId="{81AEB8A9-B768-4E30-BA55-D919E6687343}"/>
          </ac:spMkLst>
        </pc:spChg>
        <pc:spChg chg="add del">
          <ac:chgData name="Thanh Trung Nguyen" userId="f2500096-1b74-4efc-be50-01f5d9e8a981" providerId="ADAL" clId="{854DD4C3-0BFA-4965-8F97-259E548988A9}" dt="2022-04-09T00:34:13.391" v="1724" actId="26606"/>
          <ac:spMkLst>
            <pc:docMk/>
            <pc:sldMk cId="2091154778" sldId="266"/>
            <ac:spMk id="57" creationId="{FF9B822F-893E-44C8-963C-64F50ACECBB2}"/>
          </ac:spMkLst>
        </pc:spChg>
        <pc:spChg chg="add del">
          <ac:chgData name="Thanh Trung Nguyen" userId="f2500096-1b74-4efc-be50-01f5d9e8a981" providerId="ADAL" clId="{854DD4C3-0BFA-4965-8F97-259E548988A9}" dt="2022-04-09T00:34:13.391" v="1724" actId="26606"/>
          <ac:spMkLst>
            <pc:docMk/>
            <pc:sldMk cId="2091154778" sldId="266"/>
            <ac:spMk id="58" creationId="{EBF87945-A001-489F-9D9B-7D9435F0B9CA}"/>
          </ac:spMkLst>
        </pc:spChg>
        <pc:spChg chg="add del">
          <ac:chgData name="Thanh Trung Nguyen" userId="f2500096-1b74-4efc-be50-01f5d9e8a981" providerId="ADAL" clId="{854DD4C3-0BFA-4965-8F97-259E548988A9}" dt="2022-04-09T00:38:07.881" v="1752" actId="26606"/>
          <ac:spMkLst>
            <pc:docMk/>
            <pc:sldMk cId="2091154778" sldId="266"/>
            <ac:spMk id="60" creationId="{95199994-21AE-49A2-BA0D-12E295989A9A}"/>
          </ac:spMkLst>
        </pc:spChg>
        <pc:spChg chg="add del">
          <ac:chgData name="Thanh Trung Nguyen" userId="f2500096-1b74-4efc-be50-01f5d9e8a981" providerId="ADAL" clId="{854DD4C3-0BFA-4965-8F97-259E548988A9}" dt="2022-04-09T00:38:07.881" v="1752" actId="26606"/>
          <ac:spMkLst>
            <pc:docMk/>
            <pc:sldMk cId="2091154778" sldId="266"/>
            <ac:spMk id="61" creationId="{A2C34835-4F79-4934-B151-D68E79764C72}"/>
          </ac:spMkLst>
        </pc:spChg>
        <pc:spChg chg="add del">
          <ac:chgData name="Thanh Trung Nguyen" userId="f2500096-1b74-4efc-be50-01f5d9e8a981" providerId="ADAL" clId="{854DD4C3-0BFA-4965-8F97-259E548988A9}" dt="2022-04-09T00:37:45.708" v="1737" actId="26606"/>
          <ac:spMkLst>
            <pc:docMk/>
            <pc:sldMk cId="2091154778" sldId="266"/>
            <ac:spMk id="66" creationId="{95199994-21AE-49A2-BA0D-12E295989A9A}"/>
          </ac:spMkLst>
        </pc:spChg>
        <pc:spChg chg="add del">
          <ac:chgData name="Thanh Trung Nguyen" userId="f2500096-1b74-4efc-be50-01f5d9e8a981" providerId="ADAL" clId="{854DD4C3-0BFA-4965-8F97-259E548988A9}" dt="2022-04-09T00:37:45.708" v="1737" actId="26606"/>
          <ac:spMkLst>
            <pc:docMk/>
            <pc:sldMk cId="2091154778" sldId="266"/>
            <ac:spMk id="68" creationId="{A2C34835-4F79-4934-B151-D68E79764C72}"/>
          </ac:spMkLst>
        </pc:spChg>
        <pc:spChg chg="add del">
          <ac:chgData name="Thanh Trung Nguyen" userId="f2500096-1b74-4efc-be50-01f5d9e8a981" providerId="ADAL" clId="{854DD4C3-0BFA-4965-8F97-259E548988A9}" dt="2022-04-09T00:37:50.279" v="1739" actId="26606"/>
          <ac:spMkLst>
            <pc:docMk/>
            <pc:sldMk cId="2091154778" sldId="266"/>
            <ac:spMk id="70" creationId="{426B127E-6498-4C77-9C9D-4553A5113B80}"/>
          </ac:spMkLst>
        </pc:spChg>
        <pc:spChg chg="add del">
          <ac:chgData name="Thanh Trung Nguyen" userId="f2500096-1b74-4efc-be50-01f5d9e8a981" providerId="ADAL" clId="{854DD4C3-0BFA-4965-8F97-259E548988A9}" dt="2022-04-09T00:37:50.279" v="1739" actId="26606"/>
          <ac:spMkLst>
            <pc:docMk/>
            <pc:sldMk cId="2091154778" sldId="266"/>
            <ac:spMk id="71" creationId="{4AC6B390-BC59-4F1D-A0EE-D71A92F0A0B2}"/>
          </ac:spMkLst>
        </pc:spChg>
        <pc:spChg chg="add del">
          <ac:chgData name="Thanh Trung Nguyen" userId="f2500096-1b74-4efc-be50-01f5d9e8a981" providerId="ADAL" clId="{854DD4C3-0BFA-4965-8F97-259E548988A9}" dt="2022-04-09T00:37:50.279" v="1739" actId="26606"/>
          <ac:spMkLst>
            <pc:docMk/>
            <pc:sldMk cId="2091154778" sldId="266"/>
            <ac:spMk id="72" creationId="{B6C60D79-16F1-4C4B-B7E3-7634E7069CDE}"/>
          </ac:spMkLst>
        </pc:spChg>
        <pc:spChg chg="add del">
          <ac:chgData name="Thanh Trung Nguyen" userId="f2500096-1b74-4efc-be50-01f5d9e8a981" providerId="ADAL" clId="{854DD4C3-0BFA-4965-8F97-259E548988A9}" dt="2022-04-09T00:37:53.044" v="1741" actId="26606"/>
          <ac:spMkLst>
            <pc:docMk/>
            <pc:sldMk cId="2091154778" sldId="266"/>
            <ac:spMk id="75" creationId="{2B566528-1B12-4246-9431-5C2D7D081168}"/>
          </ac:spMkLst>
        </pc:spChg>
        <pc:spChg chg="add del">
          <ac:chgData name="Thanh Trung Nguyen" userId="f2500096-1b74-4efc-be50-01f5d9e8a981" providerId="ADAL" clId="{854DD4C3-0BFA-4965-8F97-259E548988A9}" dt="2022-04-09T00:37:56.097" v="1743" actId="26606"/>
          <ac:spMkLst>
            <pc:docMk/>
            <pc:sldMk cId="2091154778" sldId="266"/>
            <ac:spMk id="80" creationId="{B6FACB3C-9069-4791-BC5C-0DB7CD19B853}"/>
          </ac:spMkLst>
        </pc:spChg>
        <pc:spChg chg="add del">
          <ac:chgData name="Thanh Trung Nguyen" userId="f2500096-1b74-4efc-be50-01f5d9e8a981" providerId="ADAL" clId="{854DD4C3-0BFA-4965-8F97-259E548988A9}" dt="2022-04-09T00:37:56.097" v="1743" actId="26606"/>
          <ac:spMkLst>
            <pc:docMk/>
            <pc:sldMk cId="2091154778" sldId="266"/>
            <ac:spMk id="81" creationId="{71F2038E-D777-4B76-81DD-DD13EE91B9DD}"/>
          </ac:spMkLst>
        </pc:spChg>
        <pc:spChg chg="add del">
          <ac:chgData name="Thanh Trung Nguyen" userId="f2500096-1b74-4efc-be50-01f5d9e8a981" providerId="ADAL" clId="{854DD4C3-0BFA-4965-8F97-259E548988A9}" dt="2022-04-09T00:38:00.905" v="1745" actId="26606"/>
          <ac:spMkLst>
            <pc:docMk/>
            <pc:sldMk cId="2091154778" sldId="266"/>
            <ac:spMk id="88" creationId="{95199994-21AE-49A2-BA0D-12E295989A9A}"/>
          </ac:spMkLst>
        </pc:spChg>
        <pc:spChg chg="add del">
          <ac:chgData name="Thanh Trung Nguyen" userId="f2500096-1b74-4efc-be50-01f5d9e8a981" providerId="ADAL" clId="{854DD4C3-0BFA-4965-8F97-259E548988A9}" dt="2022-04-09T00:38:00.905" v="1745" actId="26606"/>
          <ac:spMkLst>
            <pc:docMk/>
            <pc:sldMk cId="2091154778" sldId="266"/>
            <ac:spMk id="89" creationId="{A2C34835-4F79-4934-B151-D68E79764C72}"/>
          </ac:spMkLst>
        </pc:spChg>
        <pc:spChg chg="add del">
          <ac:chgData name="Thanh Trung Nguyen" userId="f2500096-1b74-4efc-be50-01f5d9e8a981" providerId="ADAL" clId="{854DD4C3-0BFA-4965-8F97-259E548988A9}" dt="2022-04-09T00:38:02.401" v="1747" actId="26606"/>
          <ac:spMkLst>
            <pc:docMk/>
            <pc:sldMk cId="2091154778" sldId="266"/>
            <ac:spMk id="91" creationId="{4AC6B390-BC59-4F1D-A0EE-D71A92F0A0B2}"/>
          </ac:spMkLst>
        </pc:spChg>
        <pc:spChg chg="add del">
          <ac:chgData name="Thanh Trung Nguyen" userId="f2500096-1b74-4efc-be50-01f5d9e8a981" providerId="ADAL" clId="{854DD4C3-0BFA-4965-8F97-259E548988A9}" dt="2022-04-09T00:38:02.401" v="1747" actId="26606"/>
          <ac:spMkLst>
            <pc:docMk/>
            <pc:sldMk cId="2091154778" sldId="266"/>
            <ac:spMk id="92" creationId="{B6C60D79-16F1-4C4B-B7E3-7634E7069CDE}"/>
          </ac:spMkLst>
        </pc:spChg>
        <pc:spChg chg="add del">
          <ac:chgData name="Thanh Trung Nguyen" userId="f2500096-1b74-4efc-be50-01f5d9e8a981" providerId="ADAL" clId="{854DD4C3-0BFA-4965-8F97-259E548988A9}" dt="2022-04-09T00:38:02.401" v="1747" actId="26606"/>
          <ac:spMkLst>
            <pc:docMk/>
            <pc:sldMk cId="2091154778" sldId="266"/>
            <ac:spMk id="93" creationId="{426B127E-6498-4C77-9C9D-4553A5113B80}"/>
          </ac:spMkLst>
        </pc:spChg>
        <pc:spChg chg="add del">
          <ac:chgData name="Thanh Trung Nguyen" userId="f2500096-1b74-4efc-be50-01f5d9e8a981" providerId="ADAL" clId="{854DD4C3-0BFA-4965-8F97-259E548988A9}" dt="2022-04-09T00:38:02.782" v="1749" actId="26606"/>
          <ac:spMkLst>
            <pc:docMk/>
            <pc:sldMk cId="2091154778" sldId="266"/>
            <ac:spMk id="95" creationId="{95199994-21AE-49A2-BA0D-12E295989A9A}"/>
          </ac:spMkLst>
        </pc:spChg>
        <pc:spChg chg="add del">
          <ac:chgData name="Thanh Trung Nguyen" userId="f2500096-1b74-4efc-be50-01f5d9e8a981" providerId="ADAL" clId="{854DD4C3-0BFA-4965-8F97-259E548988A9}" dt="2022-04-09T00:38:02.782" v="1749" actId="26606"/>
          <ac:spMkLst>
            <pc:docMk/>
            <pc:sldMk cId="2091154778" sldId="266"/>
            <ac:spMk id="96" creationId="{A2C34835-4F79-4934-B151-D68E79764C72}"/>
          </ac:spMkLst>
        </pc:spChg>
        <pc:spChg chg="add del">
          <ac:chgData name="Thanh Trung Nguyen" userId="f2500096-1b74-4efc-be50-01f5d9e8a981" providerId="ADAL" clId="{854DD4C3-0BFA-4965-8F97-259E548988A9}" dt="2022-04-09T00:38:07.756" v="1751" actId="26606"/>
          <ac:spMkLst>
            <pc:docMk/>
            <pc:sldMk cId="2091154778" sldId="266"/>
            <ac:spMk id="98" creationId="{95199994-21AE-49A2-BA0D-12E295989A9A}"/>
          </ac:spMkLst>
        </pc:spChg>
        <pc:spChg chg="add del">
          <ac:chgData name="Thanh Trung Nguyen" userId="f2500096-1b74-4efc-be50-01f5d9e8a981" providerId="ADAL" clId="{854DD4C3-0BFA-4965-8F97-259E548988A9}" dt="2022-04-09T00:38:07.756" v="1751" actId="26606"/>
          <ac:spMkLst>
            <pc:docMk/>
            <pc:sldMk cId="2091154778" sldId="266"/>
            <ac:spMk id="99" creationId="{A2C34835-4F79-4934-B151-D68E79764C72}"/>
          </ac:spMkLst>
        </pc:spChg>
        <pc:spChg chg="add">
          <ac:chgData name="Thanh Trung Nguyen" userId="f2500096-1b74-4efc-be50-01f5d9e8a981" providerId="ADAL" clId="{854DD4C3-0BFA-4965-8F97-259E548988A9}" dt="2022-04-09T00:38:07.881" v="1752" actId="26606"/>
          <ac:spMkLst>
            <pc:docMk/>
            <pc:sldMk cId="2091154778" sldId="266"/>
            <ac:spMk id="101" creationId="{95199994-21AE-49A2-BA0D-12E295989A9A}"/>
          </ac:spMkLst>
        </pc:spChg>
        <pc:spChg chg="add">
          <ac:chgData name="Thanh Trung Nguyen" userId="f2500096-1b74-4efc-be50-01f5d9e8a981" providerId="ADAL" clId="{854DD4C3-0BFA-4965-8F97-259E548988A9}" dt="2022-04-09T00:38:07.881" v="1752" actId="26606"/>
          <ac:spMkLst>
            <pc:docMk/>
            <pc:sldMk cId="2091154778" sldId="266"/>
            <ac:spMk id="102" creationId="{A2C34835-4F79-4934-B151-D68E79764C72}"/>
          </ac:spMkLst>
        </pc:spChg>
        <pc:grpChg chg="add del">
          <ac:chgData name="Thanh Trung Nguyen" userId="f2500096-1b74-4efc-be50-01f5d9e8a981" providerId="ADAL" clId="{854DD4C3-0BFA-4965-8F97-259E548988A9}" dt="2022-04-09T00:37:53.044" v="1741" actId="26606"/>
          <ac:grpSpMkLst>
            <pc:docMk/>
            <pc:sldMk cId="2091154778" sldId="266"/>
            <ac:grpSpMk id="76" creationId="{287F69AB-2350-44E3-9076-00265B93F313}"/>
          </ac:grpSpMkLst>
        </pc:grpChg>
        <pc:grpChg chg="add del">
          <ac:chgData name="Thanh Trung Nguyen" userId="f2500096-1b74-4efc-be50-01f5d9e8a981" providerId="ADAL" clId="{854DD4C3-0BFA-4965-8F97-259E548988A9}" dt="2022-04-09T00:37:53.044" v="1741" actId="26606"/>
          <ac:grpSpMkLst>
            <pc:docMk/>
            <pc:sldMk cId="2091154778" sldId="266"/>
            <ac:grpSpMk id="78" creationId="{3EA7D759-6BEF-4CBD-A325-BCFA77832B3F}"/>
          </ac:grpSpMkLst>
        </pc:grpChg>
        <pc:grpChg chg="add del">
          <ac:chgData name="Thanh Trung Nguyen" userId="f2500096-1b74-4efc-be50-01f5d9e8a981" providerId="ADAL" clId="{854DD4C3-0BFA-4965-8F97-259E548988A9}" dt="2022-04-09T00:37:56.097" v="1743" actId="26606"/>
          <ac:grpSpMkLst>
            <pc:docMk/>
            <pc:sldMk cId="2091154778" sldId="266"/>
            <ac:grpSpMk id="82" creationId="{DD354807-230F-4402-B1B9-F733A8F1F190}"/>
          </ac:grpSpMkLst>
        </pc:grpChg>
        <pc:graphicFrameChg chg="mod ord modGraphic">
          <ac:chgData name="Thanh Trung Nguyen" userId="f2500096-1b74-4efc-be50-01f5d9e8a981" providerId="ADAL" clId="{854DD4C3-0BFA-4965-8F97-259E548988A9}" dt="2022-04-09T00:38:21.541" v="1753" actId="207"/>
          <ac:graphicFrameMkLst>
            <pc:docMk/>
            <pc:sldMk cId="2091154778" sldId="266"/>
            <ac:graphicFrameMk id="43" creationId="{E4432EC1-E35E-3E69-1387-88415B3B0AD7}"/>
          </ac:graphicFrameMkLst>
        </pc:graphicFrameChg>
        <pc:picChg chg="add mod">
          <ac:chgData name="Thanh Trung Nguyen" userId="f2500096-1b74-4efc-be50-01f5d9e8a981" providerId="ADAL" clId="{854DD4C3-0BFA-4965-8F97-259E548988A9}" dt="2022-04-09T00:38:02.401" v="1747" actId="26606"/>
          <ac:picMkLst>
            <pc:docMk/>
            <pc:sldMk cId="2091154778" sldId="266"/>
            <ac:picMk id="10" creationId="{DEB713A3-1E92-48A2-B01A-C26E631DA597}"/>
          </ac:picMkLst>
        </pc:picChg>
      </pc:sldChg>
      <pc:sldChg chg="addSp delSp add del setBg delDesignElem">
        <pc:chgData name="Thanh Trung Nguyen" userId="f2500096-1b74-4efc-be50-01f5d9e8a981" providerId="ADAL" clId="{854DD4C3-0BFA-4965-8F97-259E548988A9}" dt="2022-04-08T17:21:34.810" v="35"/>
        <pc:sldMkLst>
          <pc:docMk/>
          <pc:sldMk cId="3876096261" sldId="266"/>
        </pc:sldMkLst>
        <pc:spChg chg="add del">
          <ac:chgData name="Thanh Trung Nguyen" userId="f2500096-1b74-4efc-be50-01f5d9e8a981" providerId="ADAL" clId="{854DD4C3-0BFA-4965-8F97-259E548988A9}" dt="2022-04-08T17:21:34.810" v="35"/>
          <ac:spMkLst>
            <pc:docMk/>
            <pc:sldMk cId="3876096261" sldId="266"/>
            <ac:spMk id="31" creationId="{DEE2AD96-B495-4E06-9291-B71706F728CB}"/>
          </ac:spMkLst>
        </pc:spChg>
        <pc:spChg chg="add del">
          <ac:chgData name="Thanh Trung Nguyen" userId="f2500096-1b74-4efc-be50-01f5d9e8a981" providerId="ADAL" clId="{854DD4C3-0BFA-4965-8F97-259E548988A9}" dt="2022-04-08T17:21:34.810" v="35"/>
          <ac:spMkLst>
            <pc:docMk/>
            <pc:sldMk cId="3876096261" sldId="266"/>
            <ac:spMk id="33" creationId="{53CF6D67-C5A8-4ADD-9E8E-1E38CA1D3166}"/>
          </ac:spMkLst>
        </pc:spChg>
        <pc:spChg chg="add del">
          <ac:chgData name="Thanh Trung Nguyen" userId="f2500096-1b74-4efc-be50-01f5d9e8a981" providerId="ADAL" clId="{854DD4C3-0BFA-4965-8F97-259E548988A9}" dt="2022-04-08T17:21:34.810" v="35"/>
          <ac:spMkLst>
            <pc:docMk/>
            <pc:sldMk cId="3876096261" sldId="266"/>
            <ac:spMk id="35" creationId="{86909FA0-B515-4681-B7A8-FA281D133B94}"/>
          </ac:spMkLst>
        </pc:spChg>
        <pc:spChg chg="add del">
          <ac:chgData name="Thanh Trung Nguyen" userId="f2500096-1b74-4efc-be50-01f5d9e8a981" providerId="ADAL" clId="{854DD4C3-0BFA-4965-8F97-259E548988A9}" dt="2022-04-08T17:21:34.810" v="35"/>
          <ac:spMkLst>
            <pc:docMk/>
            <pc:sldMk cId="3876096261" sldId="266"/>
            <ac:spMk id="37" creationId="{21C9FE86-FCC3-4A31-AA1C-C882262B7FE7}"/>
          </ac:spMkLst>
        </pc:spChg>
        <pc:spChg chg="add del">
          <ac:chgData name="Thanh Trung Nguyen" userId="f2500096-1b74-4efc-be50-01f5d9e8a981" providerId="ADAL" clId="{854DD4C3-0BFA-4965-8F97-259E548988A9}" dt="2022-04-08T17:21:34.810" v="35"/>
          <ac:spMkLst>
            <pc:docMk/>
            <pc:sldMk cId="3876096261" sldId="266"/>
            <ac:spMk id="39" creationId="{7D96243B-ECED-4B71-8E06-AE9A285EAD20}"/>
          </ac:spMkLst>
        </pc:spChg>
        <pc:spChg chg="add del">
          <ac:chgData name="Thanh Trung Nguyen" userId="f2500096-1b74-4efc-be50-01f5d9e8a981" providerId="ADAL" clId="{854DD4C3-0BFA-4965-8F97-259E548988A9}" dt="2022-04-08T17:21:34.810" v="35"/>
          <ac:spMkLst>
            <pc:docMk/>
            <pc:sldMk cId="3876096261" sldId="266"/>
            <ac:spMk id="41" creationId="{A09989E4-EFDC-4A90-A633-E0525FB4139E}"/>
          </ac:spMkLst>
        </pc:spChg>
      </pc:sldChg>
      <pc:sldChg chg="addSp delSp modSp add del mod setBg setClrOvrMap">
        <pc:chgData name="Thanh Trung Nguyen" userId="f2500096-1b74-4efc-be50-01f5d9e8a981" providerId="ADAL" clId="{854DD4C3-0BFA-4965-8F97-259E548988A9}" dt="2022-04-09T00:34:27.346" v="1728" actId="47"/>
        <pc:sldMkLst>
          <pc:docMk/>
          <pc:sldMk cId="2130687751" sldId="268"/>
        </pc:sldMkLst>
        <pc:spChg chg="mod">
          <ac:chgData name="Thanh Trung Nguyen" userId="f2500096-1b74-4efc-be50-01f5d9e8a981" providerId="ADAL" clId="{854DD4C3-0BFA-4965-8F97-259E548988A9}" dt="2022-04-08T22:39:25.865" v="1713" actId="26606"/>
          <ac:spMkLst>
            <pc:docMk/>
            <pc:sldMk cId="2130687751" sldId="268"/>
            <ac:spMk id="2" creationId="{7434E8C7-CDC7-49F5-994B-85C3819CEB13}"/>
          </ac:spMkLst>
        </pc:spChg>
        <pc:spChg chg="mod">
          <ac:chgData name="Thanh Trung Nguyen" userId="f2500096-1b74-4efc-be50-01f5d9e8a981" providerId="ADAL" clId="{854DD4C3-0BFA-4965-8F97-259E548988A9}" dt="2022-04-08T22:39:25.865" v="1713" actId="26606"/>
          <ac:spMkLst>
            <pc:docMk/>
            <pc:sldMk cId="2130687751" sldId="268"/>
            <ac:spMk id="3" creationId="{23D3CAA6-66B4-41E8-9984-D84B84E5F087}"/>
          </ac:spMkLst>
        </pc:spChg>
        <pc:spChg chg="add del">
          <ac:chgData name="Thanh Trung Nguyen" userId="f2500096-1b74-4efc-be50-01f5d9e8a981" providerId="ADAL" clId="{854DD4C3-0BFA-4965-8F97-259E548988A9}" dt="2022-04-08T22:37:23.750" v="1685" actId="26606"/>
          <ac:spMkLst>
            <pc:docMk/>
            <pc:sldMk cId="2130687751" sldId="268"/>
            <ac:spMk id="8" creationId="{1B15ED52-F352-441B-82BF-E0EA34836D08}"/>
          </ac:spMkLst>
        </pc:spChg>
        <pc:spChg chg="add del">
          <ac:chgData name="Thanh Trung Nguyen" userId="f2500096-1b74-4efc-be50-01f5d9e8a981" providerId="ADAL" clId="{854DD4C3-0BFA-4965-8F97-259E548988A9}" dt="2022-04-08T22:37:23.750" v="1685" actId="26606"/>
          <ac:spMkLst>
            <pc:docMk/>
            <pc:sldMk cId="2130687751" sldId="268"/>
            <ac:spMk id="10" creationId="{3B2E3793-BFE6-45A2-9B7B-E18844431C99}"/>
          </ac:spMkLst>
        </pc:spChg>
        <pc:spChg chg="add del">
          <ac:chgData name="Thanh Trung Nguyen" userId="f2500096-1b74-4efc-be50-01f5d9e8a981" providerId="ADAL" clId="{854DD4C3-0BFA-4965-8F97-259E548988A9}" dt="2022-04-08T22:37:23.750" v="1685" actId="26606"/>
          <ac:spMkLst>
            <pc:docMk/>
            <pc:sldMk cId="2130687751" sldId="268"/>
            <ac:spMk id="12" creationId="{BC4C4868-CB8F-4AF9-9CDB-8108F2C19B67}"/>
          </ac:spMkLst>
        </pc:spChg>
        <pc:spChg chg="add del">
          <ac:chgData name="Thanh Trung Nguyen" userId="f2500096-1b74-4efc-be50-01f5d9e8a981" providerId="ADAL" clId="{854DD4C3-0BFA-4965-8F97-259E548988A9}" dt="2022-04-08T22:37:23.750" v="1685" actId="26606"/>
          <ac:spMkLst>
            <pc:docMk/>
            <pc:sldMk cId="2130687751" sldId="268"/>
            <ac:spMk id="14" creationId="{375E0459-6403-40CD-989D-56A4407CA12E}"/>
          </ac:spMkLst>
        </pc:spChg>
        <pc:spChg chg="add del">
          <ac:chgData name="Thanh Trung Nguyen" userId="f2500096-1b74-4efc-be50-01f5d9e8a981" providerId="ADAL" clId="{854DD4C3-0BFA-4965-8F97-259E548988A9}" dt="2022-04-08T22:37:23.750" v="1685" actId="26606"/>
          <ac:spMkLst>
            <pc:docMk/>
            <pc:sldMk cId="2130687751" sldId="268"/>
            <ac:spMk id="16" creationId="{53E5B1A8-3AC9-4BD1-9BBC-78CA94F2D1BA}"/>
          </ac:spMkLst>
        </pc:spChg>
        <pc:spChg chg="add del">
          <ac:chgData name="Thanh Trung Nguyen" userId="f2500096-1b74-4efc-be50-01f5d9e8a981" providerId="ADAL" clId="{854DD4C3-0BFA-4965-8F97-259E548988A9}" dt="2022-04-08T22:37:12.787" v="1678" actId="26606"/>
          <ac:spMkLst>
            <pc:docMk/>
            <pc:sldMk cId="2130687751" sldId="268"/>
            <ac:spMk id="21" creationId="{81AEB8A9-B768-4E30-BA55-D919E6687343}"/>
          </ac:spMkLst>
        </pc:spChg>
        <pc:spChg chg="add del">
          <ac:chgData name="Thanh Trung Nguyen" userId="f2500096-1b74-4efc-be50-01f5d9e8a981" providerId="ADAL" clId="{854DD4C3-0BFA-4965-8F97-259E548988A9}" dt="2022-04-08T22:37:13.657" v="1680" actId="26606"/>
          <ac:spMkLst>
            <pc:docMk/>
            <pc:sldMk cId="2130687751" sldId="268"/>
            <ac:spMk id="23" creationId="{B2DD41CD-8F47-4F56-AD12-4E2FF7696987}"/>
          </ac:spMkLst>
        </pc:spChg>
        <pc:spChg chg="add del">
          <ac:chgData name="Thanh Trung Nguyen" userId="f2500096-1b74-4efc-be50-01f5d9e8a981" providerId="ADAL" clId="{854DD4C3-0BFA-4965-8F97-259E548988A9}" dt="2022-04-08T22:37:13.657" v="1680" actId="26606"/>
          <ac:spMkLst>
            <pc:docMk/>
            <pc:sldMk cId="2130687751" sldId="268"/>
            <ac:spMk id="24" creationId="{45D37F4E-DDB4-456B-97E0-9937730A039F}"/>
          </ac:spMkLst>
        </pc:spChg>
        <pc:spChg chg="add del">
          <ac:chgData name="Thanh Trung Nguyen" userId="f2500096-1b74-4efc-be50-01f5d9e8a981" providerId="ADAL" clId="{854DD4C3-0BFA-4965-8F97-259E548988A9}" dt="2022-04-08T22:37:17.035" v="1682" actId="26606"/>
          <ac:spMkLst>
            <pc:docMk/>
            <pc:sldMk cId="2130687751" sldId="268"/>
            <ac:spMk id="26" creationId="{201CC55D-ED54-4C5C-95E6-10947BD1103B}"/>
          </ac:spMkLst>
        </pc:spChg>
        <pc:spChg chg="add del">
          <ac:chgData name="Thanh Trung Nguyen" userId="f2500096-1b74-4efc-be50-01f5d9e8a981" providerId="ADAL" clId="{854DD4C3-0BFA-4965-8F97-259E548988A9}" dt="2022-04-08T22:37:17.035" v="1682" actId="26606"/>
          <ac:spMkLst>
            <pc:docMk/>
            <pc:sldMk cId="2130687751" sldId="268"/>
            <ac:spMk id="27" creationId="{3873B707-463F-40B0-8227-E8CC6C67EB25}"/>
          </ac:spMkLst>
        </pc:spChg>
        <pc:spChg chg="add del">
          <ac:chgData name="Thanh Trung Nguyen" userId="f2500096-1b74-4efc-be50-01f5d9e8a981" providerId="ADAL" clId="{854DD4C3-0BFA-4965-8F97-259E548988A9}" dt="2022-04-08T22:37:17.035" v="1682" actId="26606"/>
          <ac:spMkLst>
            <pc:docMk/>
            <pc:sldMk cId="2130687751" sldId="268"/>
            <ac:spMk id="29" creationId="{C13237C8-E62C-4F0D-A318-BD6FB6C2D138}"/>
          </ac:spMkLst>
        </pc:spChg>
        <pc:spChg chg="add del">
          <ac:chgData name="Thanh Trung Nguyen" userId="f2500096-1b74-4efc-be50-01f5d9e8a981" providerId="ADAL" clId="{854DD4C3-0BFA-4965-8F97-259E548988A9}" dt="2022-04-08T22:37:17.035" v="1682" actId="26606"/>
          <ac:spMkLst>
            <pc:docMk/>
            <pc:sldMk cId="2130687751" sldId="268"/>
            <ac:spMk id="31" creationId="{19C9EAEA-39D0-4B0E-A0EB-51E7B26740B1}"/>
          </ac:spMkLst>
        </pc:spChg>
        <pc:spChg chg="add del">
          <ac:chgData name="Thanh Trung Nguyen" userId="f2500096-1b74-4efc-be50-01f5d9e8a981" providerId="ADAL" clId="{854DD4C3-0BFA-4965-8F97-259E548988A9}" dt="2022-04-08T22:37:23.738" v="1684" actId="26606"/>
          <ac:spMkLst>
            <pc:docMk/>
            <pc:sldMk cId="2130687751" sldId="268"/>
            <ac:spMk id="33" creationId="{C4285719-470E-454C-AF62-8323075F1F5B}"/>
          </ac:spMkLst>
        </pc:spChg>
        <pc:spChg chg="add del">
          <ac:chgData name="Thanh Trung Nguyen" userId="f2500096-1b74-4efc-be50-01f5d9e8a981" providerId="ADAL" clId="{854DD4C3-0BFA-4965-8F97-259E548988A9}" dt="2022-04-08T22:37:23.738" v="1684" actId="26606"/>
          <ac:spMkLst>
            <pc:docMk/>
            <pc:sldMk cId="2130687751" sldId="268"/>
            <ac:spMk id="34" creationId="{CD9FE4EF-C4D8-49A0-B2FF-81D8DB7D8A24}"/>
          </ac:spMkLst>
        </pc:spChg>
        <pc:spChg chg="add del">
          <ac:chgData name="Thanh Trung Nguyen" userId="f2500096-1b74-4efc-be50-01f5d9e8a981" providerId="ADAL" clId="{854DD4C3-0BFA-4965-8F97-259E548988A9}" dt="2022-04-08T22:37:23.738" v="1684" actId="26606"/>
          <ac:spMkLst>
            <pc:docMk/>
            <pc:sldMk cId="2130687751" sldId="268"/>
            <ac:spMk id="35" creationId="{4300840D-0A0B-4512-BACA-B439D5B9C57C}"/>
          </ac:spMkLst>
        </pc:spChg>
        <pc:spChg chg="add del">
          <ac:chgData name="Thanh Trung Nguyen" userId="f2500096-1b74-4efc-be50-01f5d9e8a981" providerId="ADAL" clId="{854DD4C3-0BFA-4965-8F97-259E548988A9}" dt="2022-04-08T22:37:23.738" v="1684" actId="26606"/>
          <ac:spMkLst>
            <pc:docMk/>
            <pc:sldMk cId="2130687751" sldId="268"/>
            <ac:spMk id="36" creationId="{D2B78728-A580-49A7-84F9-6EF6F583ADE0}"/>
          </ac:spMkLst>
        </pc:spChg>
        <pc:spChg chg="add del">
          <ac:chgData name="Thanh Trung Nguyen" userId="f2500096-1b74-4efc-be50-01f5d9e8a981" providerId="ADAL" clId="{854DD4C3-0BFA-4965-8F97-259E548988A9}" dt="2022-04-08T22:37:23.738" v="1684" actId="26606"/>
          <ac:spMkLst>
            <pc:docMk/>
            <pc:sldMk cId="2130687751" sldId="268"/>
            <ac:spMk id="37" creationId="{38FAA1A1-D861-433F-88FA-1E9D6FD31D11}"/>
          </ac:spMkLst>
        </pc:spChg>
        <pc:spChg chg="add del">
          <ac:chgData name="Thanh Trung Nguyen" userId="f2500096-1b74-4efc-be50-01f5d9e8a981" providerId="ADAL" clId="{854DD4C3-0BFA-4965-8F97-259E548988A9}" dt="2022-04-08T22:37:23.738" v="1684" actId="26606"/>
          <ac:spMkLst>
            <pc:docMk/>
            <pc:sldMk cId="2130687751" sldId="268"/>
            <ac:spMk id="38" creationId="{8D71EDA1-87BF-4D5D-AB79-F346FD19278A}"/>
          </ac:spMkLst>
        </pc:spChg>
        <pc:spChg chg="add del">
          <ac:chgData name="Thanh Trung Nguyen" userId="f2500096-1b74-4efc-be50-01f5d9e8a981" providerId="ADAL" clId="{854DD4C3-0BFA-4965-8F97-259E548988A9}" dt="2022-04-08T22:37:45.212" v="1690" actId="26606"/>
          <ac:spMkLst>
            <pc:docMk/>
            <pc:sldMk cId="2130687751" sldId="268"/>
            <ac:spMk id="40" creationId="{91F32EBA-ED97-466E-8CFA-8382584155D0}"/>
          </ac:spMkLst>
        </pc:spChg>
        <pc:spChg chg="add del">
          <ac:chgData name="Thanh Trung Nguyen" userId="f2500096-1b74-4efc-be50-01f5d9e8a981" providerId="ADAL" clId="{854DD4C3-0BFA-4965-8F97-259E548988A9}" dt="2022-04-08T22:37:45.212" v="1690" actId="26606"/>
          <ac:spMkLst>
            <pc:docMk/>
            <pc:sldMk cId="2130687751" sldId="268"/>
            <ac:spMk id="41" creationId="{62A38935-BB53-4DF7-A56E-48DD25B685D7}"/>
          </ac:spMkLst>
        </pc:spChg>
        <pc:spChg chg="add del">
          <ac:chgData name="Thanh Trung Nguyen" userId="f2500096-1b74-4efc-be50-01f5d9e8a981" providerId="ADAL" clId="{854DD4C3-0BFA-4965-8F97-259E548988A9}" dt="2022-04-08T22:38:01.964" v="1693" actId="26606"/>
          <ac:spMkLst>
            <pc:docMk/>
            <pc:sldMk cId="2130687751" sldId="268"/>
            <ac:spMk id="46" creationId="{C232B152-3720-4D3B-97ED-45CE5483F16F}"/>
          </ac:spMkLst>
        </pc:spChg>
        <pc:spChg chg="add del">
          <ac:chgData name="Thanh Trung Nguyen" userId="f2500096-1b74-4efc-be50-01f5d9e8a981" providerId="ADAL" clId="{854DD4C3-0BFA-4965-8F97-259E548988A9}" dt="2022-04-08T22:38:01.964" v="1693" actId="26606"/>
          <ac:spMkLst>
            <pc:docMk/>
            <pc:sldMk cId="2130687751" sldId="268"/>
            <ac:spMk id="48" creationId="{11BAB570-FF10-4E96-8A3F-FA9804702B89}"/>
          </ac:spMkLst>
        </pc:spChg>
        <pc:spChg chg="add del">
          <ac:chgData name="Thanh Trung Nguyen" userId="f2500096-1b74-4efc-be50-01f5d9e8a981" providerId="ADAL" clId="{854DD4C3-0BFA-4965-8F97-259E548988A9}" dt="2022-04-08T22:38:01.964" v="1693" actId="26606"/>
          <ac:spMkLst>
            <pc:docMk/>
            <pc:sldMk cId="2130687751" sldId="268"/>
            <ac:spMk id="50" creationId="{4B9FAFB2-BEB5-4848-8018-BCAD99E2E1AA}"/>
          </ac:spMkLst>
        </pc:spChg>
        <pc:spChg chg="add del">
          <ac:chgData name="Thanh Trung Nguyen" userId="f2500096-1b74-4efc-be50-01f5d9e8a981" providerId="ADAL" clId="{854DD4C3-0BFA-4965-8F97-259E548988A9}" dt="2022-04-08T22:38:11.187" v="1694" actId="26606"/>
          <ac:spMkLst>
            <pc:docMk/>
            <pc:sldMk cId="2130687751" sldId="268"/>
            <ac:spMk id="55" creationId="{867D4867-5BA7-4462-B2F6-A23F4A622AA7}"/>
          </ac:spMkLst>
        </pc:spChg>
        <pc:spChg chg="add del">
          <ac:chgData name="Thanh Trung Nguyen" userId="f2500096-1b74-4efc-be50-01f5d9e8a981" providerId="ADAL" clId="{854DD4C3-0BFA-4965-8F97-259E548988A9}" dt="2022-04-08T22:39:25.865" v="1713" actId="26606"/>
          <ac:spMkLst>
            <pc:docMk/>
            <pc:sldMk cId="2130687751" sldId="268"/>
            <ac:spMk id="60" creationId="{F2B38F72-8FC4-4001-8C67-FA6B86DEC767}"/>
          </ac:spMkLst>
        </pc:spChg>
        <pc:spChg chg="add">
          <ac:chgData name="Thanh Trung Nguyen" userId="f2500096-1b74-4efc-be50-01f5d9e8a981" providerId="ADAL" clId="{854DD4C3-0BFA-4965-8F97-259E548988A9}" dt="2022-04-08T22:39:25.865" v="1713" actId="26606"/>
          <ac:spMkLst>
            <pc:docMk/>
            <pc:sldMk cId="2130687751" sldId="268"/>
            <ac:spMk id="65" creationId="{C232B152-3720-4D3B-97ED-45CE5483F16F}"/>
          </ac:spMkLst>
        </pc:spChg>
        <pc:spChg chg="add">
          <ac:chgData name="Thanh Trung Nguyen" userId="f2500096-1b74-4efc-be50-01f5d9e8a981" providerId="ADAL" clId="{854DD4C3-0BFA-4965-8F97-259E548988A9}" dt="2022-04-08T22:39:25.865" v="1713" actId="26606"/>
          <ac:spMkLst>
            <pc:docMk/>
            <pc:sldMk cId="2130687751" sldId="268"/>
            <ac:spMk id="67" creationId="{11BAB570-FF10-4E96-8A3F-FA9804702B89}"/>
          </ac:spMkLst>
        </pc:spChg>
        <pc:spChg chg="add">
          <ac:chgData name="Thanh Trung Nguyen" userId="f2500096-1b74-4efc-be50-01f5d9e8a981" providerId="ADAL" clId="{854DD4C3-0BFA-4965-8F97-259E548988A9}" dt="2022-04-08T22:39:25.865" v="1713" actId="26606"/>
          <ac:spMkLst>
            <pc:docMk/>
            <pc:sldMk cId="2130687751" sldId="268"/>
            <ac:spMk id="69" creationId="{4B9FAFB2-BEB5-4848-8018-BCAD99E2E1AA}"/>
          </ac:spMkLst>
        </pc:spChg>
        <pc:grpChg chg="add del">
          <ac:chgData name="Thanh Trung Nguyen" userId="f2500096-1b74-4efc-be50-01f5d9e8a981" providerId="ADAL" clId="{854DD4C3-0BFA-4965-8F97-259E548988A9}" dt="2022-04-08T22:37:17.035" v="1682" actId="26606"/>
          <ac:grpSpMkLst>
            <pc:docMk/>
            <pc:sldMk cId="2130687751" sldId="268"/>
            <ac:grpSpMk id="28" creationId="{1DE889C7-FAD6-4397-98E2-05D503484459}"/>
          </ac:grpSpMkLst>
        </pc:grpChg>
        <pc:picChg chg="add del mod">
          <ac:chgData name="Thanh Trung Nguyen" userId="f2500096-1b74-4efc-be50-01f5d9e8a981" providerId="ADAL" clId="{854DD4C3-0BFA-4965-8F97-259E548988A9}" dt="2022-04-08T22:36:01.711" v="1646" actId="21"/>
          <ac:picMkLst>
            <pc:docMk/>
            <pc:sldMk cId="2130687751" sldId="268"/>
            <ac:picMk id="5" creationId="{6C64E836-5852-4AB1-9BE5-07C0050A1840}"/>
          </ac:picMkLst>
        </pc:picChg>
        <pc:picChg chg="add del mod">
          <ac:chgData name="Thanh Trung Nguyen" userId="f2500096-1b74-4efc-be50-01f5d9e8a981" providerId="ADAL" clId="{854DD4C3-0BFA-4965-8F97-259E548988A9}" dt="2022-04-09T00:34:21.938" v="1726" actId="21"/>
          <ac:picMkLst>
            <pc:docMk/>
            <pc:sldMk cId="2130687751" sldId="268"/>
            <ac:picMk id="7" creationId="{8D6B6374-F2B5-4B85-8C3D-82246018A5D5}"/>
          </ac:picMkLst>
        </pc:picChg>
      </pc:sldChg>
    </pc:docChg>
  </pc:docChgLst>
  <pc:docChgLst>
    <pc:chgData name="Kanan Garach" userId="3346918e-3e88-4f56-944c-eb7339cea43d" providerId="ADAL" clId="{087E1E49-C694-4B8C-80FB-41D88F7DA837}"/>
    <pc:docChg chg="undo custSel addSld delSld modSld sldOrd">
      <pc:chgData name="Kanan Garach" userId="3346918e-3e88-4f56-944c-eb7339cea43d" providerId="ADAL" clId="{087E1E49-C694-4B8C-80FB-41D88F7DA837}" dt="2022-04-09T13:21:33.287" v="5278"/>
      <pc:docMkLst>
        <pc:docMk/>
      </pc:docMkLst>
      <pc:sldChg chg="addSp modSp mod setBg">
        <pc:chgData name="Kanan Garach" userId="3346918e-3e88-4f56-944c-eb7339cea43d" providerId="ADAL" clId="{087E1E49-C694-4B8C-80FB-41D88F7DA837}" dt="2022-04-08T16:25:12.147" v="25" actId="26606"/>
        <pc:sldMkLst>
          <pc:docMk/>
          <pc:sldMk cId="4018673785" sldId="257"/>
        </pc:sldMkLst>
        <pc:spChg chg="mod">
          <ac:chgData name="Kanan Garach" userId="3346918e-3e88-4f56-944c-eb7339cea43d" providerId="ADAL" clId="{087E1E49-C694-4B8C-80FB-41D88F7DA837}" dt="2022-04-08T16:25:12.147" v="25" actId="26606"/>
          <ac:spMkLst>
            <pc:docMk/>
            <pc:sldMk cId="4018673785" sldId="257"/>
            <ac:spMk id="2" creationId="{294C818A-0FA4-458A-999E-BB14367D9188}"/>
          </ac:spMkLst>
        </pc:spChg>
        <pc:spChg chg="mod">
          <ac:chgData name="Kanan Garach" userId="3346918e-3e88-4f56-944c-eb7339cea43d" providerId="ADAL" clId="{087E1E49-C694-4B8C-80FB-41D88F7DA837}" dt="2022-04-08T16:25:12.147" v="25" actId="26606"/>
          <ac:spMkLst>
            <pc:docMk/>
            <pc:sldMk cId="4018673785" sldId="257"/>
            <ac:spMk id="3" creationId="{D4E269FE-65DB-4A06-ACE9-E60F6E613430}"/>
          </ac:spMkLst>
        </pc:spChg>
        <pc:spChg chg="add">
          <ac:chgData name="Kanan Garach" userId="3346918e-3e88-4f56-944c-eb7339cea43d" providerId="ADAL" clId="{087E1E49-C694-4B8C-80FB-41D88F7DA837}" dt="2022-04-08T16:25:12.147" v="25" actId="26606"/>
          <ac:spMkLst>
            <pc:docMk/>
            <pc:sldMk cId="4018673785" sldId="257"/>
            <ac:spMk id="8" creationId="{1B15ED52-F352-441B-82BF-E0EA34836D08}"/>
          </ac:spMkLst>
        </pc:spChg>
        <pc:spChg chg="add">
          <ac:chgData name="Kanan Garach" userId="3346918e-3e88-4f56-944c-eb7339cea43d" providerId="ADAL" clId="{087E1E49-C694-4B8C-80FB-41D88F7DA837}" dt="2022-04-08T16:25:12.147" v="25" actId="26606"/>
          <ac:spMkLst>
            <pc:docMk/>
            <pc:sldMk cId="4018673785" sldId="257"/>
            <ac:spMk id="10" creationId="{3B2E3793-BFE6-45A2-9B7B-E18844431C99}"/>
          </ac:spMkLst>
        </pc:spChg>
        <pc:spChg chg="add">
          <ac:chgData name="Kanan Garach" userId="3346918e-3e88-4f56-944c-eb7339cea43d" providerId="ADAL" clId="{087E1E49-C694-4B8C-80FB-41D88F7DA837}" dt="2022-04-08T16:25:12.147" v="25" actId="26606"/>
          <ac:spMkLst>
            <pc:docMk/>
            <pc:sldMk cId="4018673785" sldId="257"/>
            <ac:spMk id="12" creationId="{BC4C4868-CB8F-4AF9-9CDB-8108F2C19B67}"/>
          </ac:spMkLst>
        </pc:spChg>
        <pc:spChg chg="add">
          <ac:chgData name="Kanan Garach" userId="3346918e-3e88-4f56-944c-eb7339cea43d" providerId="ADAL" clId="{087E1E49-C694-4B8C-80FB-41D88F7DA837}" dt="2022-04-08T16:25:12.147" v="25" actId="26606"/>
          <ac:spMkLst>
            <pc:docMk/>
            <pc:sldMk cId="4018673785" sldId="257"/>
            <ac:spMk id="14" creationId="{375E0459-6403-40CD-989D-56A4407CA12E}"/>
          </ac:spMkLst>
        </pc:spChg>
        <pc:spChg chg="add">
          <ac:chgData name="Kanan Garach" userId="3346918e-3e88-4f56-944c-eb7339cea43d" providerId="ADAL" clId="{087E1E49-C694-4B8C-80FB-41D88F7DA837}" dt="2022-04-08T16:25:12.147" v="25" actId="26606"/>
          <ac:spMkLst>
            <pc:docMk/>
            <pc:sldMk cId="4018673785" sldId="257"/>
            <ac:spMk id="16" creationId="{53E5B1A8-3AC9-4BD1-9BBC-78CA94F2D1BA}"/>
          </ac:spMkLst>
        </pc:spChg>
      </pc:sldChg>
      <pc:sldChg chg="addSp delSp modSp add del mod setBg delDesignElem">
        <pc:chgData name="Kanan Garach" userId="3346918e-3e88-4f56-944c-eb7339cea43d" providerId="ADAL" clId="{087E1E49-C694-4B8C-80FB-41D88F7DA837}" dt="2022-04-08T16:25:07.924" v="24" actId="2696"/>
        <pc:sldMkLst>
          <pc:docMk/>
          <pc:sldMk cId="1778800933" sldId="258"/>
        </pc:sldMkLst>
        <pc:spChg chg="mod">
          <ac:chgData name="Kanan Garach" userId="3346918e-3e88-4f56-944c-eb7339cea43d" providerId="ADAL" clId="{087E1E49-C694-4B8C-80FB-41D88F7DA837}" dt="2022-04-08T16:24:25.775" v="16" actId="20577"/>
          <ac:spMkLst>
            <pc:docMk/>
            <pc:sldMk cId="1778800933" sldId="258"/>
            <ac:spMk id="2" creationId="{294C818A-0FA4-458A-999E-BB14367D9188}"/>
          </ac:spMkLst>
        </pc:spChg>
        <pc:spChg chg="add">
          <ac:chgData name="Kanan Garach" userId="3346918e-3e88-4f56-944c-eb7339cea43d" providerId="ADAL" clId="{087E1E49-C694-4B8C-80FB-41D88F7DA837}" dt="2022-04-08T16:24:39.337" v="17" actId="26606"/>
          <ac:spMkLst>
            <pc:docMk/>
            <pc:sldMk cId="1778800933" sldId="258"/>
            <ac:spMk id="8" creationId="{1B15ED52-F352-441B-82BF-E0EA34836D08}"/>
          </ac:spMkLst>
        </pc:spChg>
        <pc:spChg chg="add">
          <ac:chgData name="Kanan Garach" userId="3346918e-3e88-4f56-944c-eb7339cea43d" providerId="ADAL" clId="{087E1E49-C694-4B8C-80FB-41D88F7DA837}" dt="2022-04-08T16:24:39.337" v="17" actId="26606"/>
          <ac:spMkLst>
            <pc:docMk/>
            <pc:sldMk cId="1778800933" sldId="258"/>
            <ac:spMk id="10" creationId="{3B2E3793-BFE6-45A2-9B7B-E18844431C99}"/>
          </ac:spMkLst>
        </pc:spChg>
        <pc:spChg chg="add">
          <ac:chgData name="Kanan Garach" userId="3346918e-3e88-4f56-944c-eb7339cea43d" providerId="ADAL" clId="{087E1E49-C694-4B8C-80FB-41D88F7DA837}" dt="2022-04-08T16:24:39.337" v="17" actId="26606"/>
          <ac:spMkLst>
            <pc:docMk/>
            <pc:sldMk cId="1778800933" sldId="258"/>
            <ac:spMk id="12" creationId="{BC4C4868-CB8F-4AF9-9CDB-8108F2C19B67}"/>
          </ac:spMkLst>
        </pc:spChg>
        <pc:spChg chg="add">
          <ac:chgData name="Kanan Garach" userId="3346918e-3e88-4f56-944c-eb7339cea43d" providerId="ADAL" clId="{087E1E49-C694-4B8C-80FB-41D88F7DA837}" dt="2022-04-08T16:24:39.337" v="17" actId="26606"/>
          <ac:spMkLst>
            <pc:docMk/>
            <pc:sldMk cId="1778800933" sldId="258"/>
            <ac:spMk id="14" creationId="{375E0459-6403-40CD-989D-56A4407CA12E}"/>
          </ac:spMkLst>
        </pc:spChg>
        <pc:spChg chg="add">
          <ac:chgData name="Kanan Garach" userId="3346918e-3e88-4f56-944c-eb7339cea43d" providerId="ADAL" clId="{087E1E49-C694-4B8C-80FB-41D88F7DA837}" dt="2022-04-08T16:24:39.337" v="17" actId="26606"/>
          <ac:spMkLst>
            <pc:docMk/>
            <pc:sldMk cId="1778800933" sldId="258"/>
            <ac:spMk id="16" creationId="{53E5B1A8-3AC9-4BD1-9BBC-78CA94F2D1BA}"/>
          </ac:spMkLst>
        </pc:spChg>
        <pc:spChg chg="del">
          <ac:chgData name="Kanan Garach" userId="3346918e-3e88-4f56-944c-eb7339cea43d" providerId="ADAL" clId="{087E1E49-C694-4B8C-80FB-41D88F7DA837}" dt="2022-04-08T16:24:04.960" v="5"/>
          <ac:spMkLst>
            <pc:docMk/>
            <pc:sldMk cId="1778800933" sldId="258"/>
            <ac:spMk id="31" creationId="{1B15ED52-F352-441B-82BF-E0EA34836D08}"/>
          </ac:spMkLst>
        </pc:spChg>
        <pc:spChg chg="del">
          <ac:chgData name="Kanan Garach" userId="3346918e-3e88-4f56-944c-eb7339cea43d" providerId="ADAL" clId="{087E1E49-C694-4B8C-80FB-41D88F7DA837}" dt="2022-04-08T16:24:04.960" v="5"/>
          <ac:spMkLst>
            <pc:docMk/>
            <pc:sldMk cId="1778800933" sldId="258"/>
            <ac:spMk id="33" creationId="{3B2E3793-BFE6-45A2-9B7B-E18844431C99}"/>
          </ac:spMkLst>
        </pc:spChg>
        <pc:spChg chg="del">
          <ac:chgData name="Kanan Garach" userId="3346918e-3e88-4f56-944c-eb7339cea43d" providerId="ADAL" clId="{087E1E49-C694-4B8C-80FB-41D88F7DA837}" dt="2022-04-08T16:24:04.960" v="5"/>
          <ac:spMkLst>
            <pc:docMk/>
            <pc:sldMk cId="1778800933" sldId="258"/>
            <ac:spMk id="35" creationId="{BC4C4868-CB8F-4AF9-9CDB-8108F2C19B67}"/>
          </ac:spMkLst>
        </pc:spChg>
        <pc:spChg chg="del">
          <ac:chgData name="Kanan Garach" userId="3346918e-3e88-4f56-944c-eb7339cea43d" providerId="ADAL" clId="{087E1E49-C694-4B8C-80FB-41D88F7DA837}" dt="2022-04-08T16:24:04.960" v="5"/>
          <ac:spMkLst>
            <pc:docMk/>
            <pc:sldMk cId="1778800933" sldId="258"/>
            <ac:spMk id="37" creationId="{375E0459-6403-40CD-989D-56A4407CA12E}"/>
          </ac:spMkLst>
        </pc:spChg>
        <pc:spChg chg="del">
          <ac:chgData name="Kanan Garach" userId="3346918e-3e88-4f56-944c-eb7339cea43d" providerId="ADAL" clId="{087E1E49-C694-4B8C-80FB-41D88F7DA837}" dt="2022-04-08T16:24:04.960" v="5"/>
          <ac:spMkLst>
            <pc:docMk/>
            <pc:sldMk cId="1778800933" sldId="258"/>
            <ac:spMk id="39" creationId="{53E5B1A8-3AC9-4BD1-9BBC-78CA94F2D1BA}"/>
          </ac:spMkLst>
        </pc:spChg>
      </pc:sldChg>
      <pc:sldChg chg="addSp delSp modSp add mod setBg delDesignElem">
        <pc:chgData name="Kanan Garach" userId="3346918e-3e88-4f56-944c-eb7339cea43d" providerId="ADAL" clId="{087E1E49-C694-4B8C-80FB-41D88F7DA837}" dt="2022-04-08T16:25:02.263" v="23" actId="26606"/>
        <pc:sldMkLst>
          <pc:docMk/>
          <pc:sldMk cId="2280957481" sldId="259"/>
        </pc:sldMkLst>
        <pc:spChg chg="mod">
          <ac:chgData name="Kanan Garach" userId="3346918e-3e88-4f56-944c-eb7339cea43d" providerId="ADAL" clId="{087E1E49-C694-4B8C-80FB-41D88F7DA837}" dt="2022-04-08T16:25:02.263" v="23" actId="26606"/>
          <ac:spMkLst>
            <pc:docMk/>
            <pc:sldMk cId="2280957481" sldId="259"/>
            <ac:spMk id="2" creationId="{165C97C6-9E28-407A-AC8F-F20D913B0FC6}"/>
          </ac:spMkLst>
        </pc:spChg>
        <pc:spChg chg="del mod">
          <ac:chgData name="Kanan Garach" userId="3346918e-3e88-4f56-944c-eb7339cea43d" providerId="ADAL" clId="{087E1E49-C694-4B8C-80FB-41D88F7DA837}" dt="2022-04-08T16:25:02.263" v="23" actId="26606"/>
          <ac:spMkLst>
            <pc:docMk/>
            <pc:sldMk cId="2280957481" sldId="259"/>
            <ac:spMk id="3" creationId="{F16D802A-C640-480F-955F-193583EB2D7D}"/>
          </ac:spMkLst>
        </pc:spChg>
        <pc:spChg chg="add del">
          <ac:chgData name="Kanan Garach" userId="3346918e-3e88-4f56-944c-eb7339cea43d" providerId="ADAL" clId="{087E1E49-C694-4B8C-80FB-41D88F7DA837}" dt="2022-04-08T16:25:02.263" v="23" actId="26606"/>
          <ac:spMkLst>
            <pc:docMk/>
            <pc:sldMk cId="2280957481" sldId="259"/>
            <ac:spMk id="5" creationId="{1B15ED52-F352-441B-82BF-E0EA34836D08}"/>
          </ac:spMkLst>
        </pc:spChg>
        <pc:spChg chg="add del">
          <ac:chgData name="Kanan Garach" userId="3346918e-3e88-4f56-944c-eb7339cea43d" providerId="ADAL" clId="{087E1E49-C694-4B8C-80FB-41D88F7DA837}" dt="2022-04-08T16:25:02.263" v="23" actId="26606"/>
          <ac:spMkLst>
            <pc:docMk/>
            <pc:sldMk cId="2280957481" sldId="259"/>
            <ac:spMk id="6" creationId="{3B2E3793-BFE6-45A2-9B7B-E18844431C99}"/>
          </ac:spMkLst>
        </pc:spChg>
        <pc:spChg chg="add del">
          <ac:chgData name="Kanan Garach" userId="3346918e-3e88-4f56-944c-eb7339cea43d" providerId="ADAL" clId="{087E1E49-C694-4B8C-80FB-41D88F7DA837}" dt="2022-04-08T16:25:02.263" v="23" actId="26606"/>
          <ac:spMkLst>
            <pc:docMk/>
            <pc:sldMk cId="2280957481" sldId="259"/>
            <ac:spMk id="7" creationId="{BC4C4868-CB8F-4AF9-9CDB-8108F2C19B67}"/>
          </ac:spMkLst>
        </pc:spChg>
        <pc:spChg chg="del">
          <ac:chgData name="Kanan Garach" userId="3346918e-3e88-4f56-944c-eb7339cea43d" providerId="ADAL" clId="{087E1E49-C694-4B8C-80FB-41D88F7DA837}" dt="2022-04-08T16:24:04.960" v="5"/>
          <ac:spMkLst>
            <pc:docMk/>
            <pc:sldMk cId="2280957481" sldId="259"/>
            <ac:spMk id="8" creationId="{1B15ED52-F352-441B-82BF-E0EA34836D08}"/>
          </ac:spMkLst>
        </pc:spChg>
        <pc:spChg chg="add del">
          <ac:chgData name="Kanan Garach" userId="3346918e-3e88-4f56-944c-eb7339cea43d" providerId="ADAL" clId="{087E1E49-C694-4B8C-80FB-41D88F7DA837}" dt="2022-04-08T16:25:02.263" v="23" actId="26606"/>
          <ac:spMkLst>
            <pc:docMk/>
            <pc:sldMk cId="2280957481" sldId="259"/>
            <ac:spMk id="9" creationId="{375E0459-6403-40CD-989D-56A4407CA12E}"/>
          </ac:spMkLst>
        </pc:spChg>
        <pc:spChg chg="del">
          <ac:chgData name="Kanan Garach" userId="3346918e-3e88-4f56-944c-eb7339cea43d" providerId="ADAL" clId="{087E1E49-C694-4B8C-80FB-41D88F7DA837}" dt="2022-04-08T16:24:04.960" v="5"/>
          <ac:spMkLst>
            <pc:docMk/>
            <pc:sldMk cId="2280957481" sldId="259"/>
            <ac:spMk id="10" creationId="{3B2E3793-BFE6-45A2-9B7B-E18844431C99}"/>
          </ac:spMkLst>
        </pc:spChg>
        <pc:spChg chg="add del">
          <ac:chgData name="Kanan Garach" userId="3346918e-3e88-4f56-944c-eb7339cea43d" providerId="ADAL" clId="{087E1E49-C694-4B8C-80FB-41D88F7DA837}" dt="2022-04-08T16:25:02.263" v="23" actId="26606"/>
          <ac:spMkLst>
            <pc:docMk/>
            <pc:sldMk cId="2280957481" sldId="259"/>
            <ac:spMk id="11" creationId="{53E5B1A8-3AC9-4BD1-9BBC-78CA94F2D1BA}"/>
          </ac:spMkLst>
        </pc:spChg>
        <pc:spChg chg="del">
          <ac:chgData name="Kanan Garach" userId="3346918e-3e88-4f56-944c-eb7339cea43d" providerId="ADAL" clId="{087E1E49-C694-4B8C-80FB-41D88F7DA837}" dt="2022-04-08T16:24:04.960" v="5"/>
          <ac:spMkLst>
            <pc:docMk/>
            <pc:sldMk cId="2280957481" sldId="259"/>
            <ac:spMk id="12" creationId="{BC4C4868-CB8F-4AF9-9CDB-8108F2C19B67}"/>
          </ac:spMkLst>
        </pc:spChg>
        <pc:spChg chg="del">
          <ac:chgData name="Kanan Garach" userId="3346918e-3e88-4f56-944c-eb7339cea43d" providerId="ADAL" clId="{087E1E49-C694-4B8C-80FB-41D88F7DA837}" dt="2022-04-08T16:24:04.960" v="5"/>
          <ac:spMkLst>
            <pc:docMk/>
            <pc:sldMk cId="2280957481" sldId="259"/>
            <ac:spMk id="14" creationId="{375E0459-6403-40CD-989D-56A4407CA12E}"/>
          </ac:spMkLst>
        </pc:spChg>
        <pc:spChg chg="del">
          <ac:chgData name="Kanan Garach" userId="3346918e-3e88-4f56-944c-eb7339cea43d" providerId="ADAL" clId="{087E1E49-C694-4B8C-80FB-41D88F7DA837}" dt="2022-04-08T16:24:04.960" v="5"/>
          <ac:spMkLst>
            <pc:docMk/>
            <pc:sldMk cId="2280957481" sldId="259"/>
            <ac:spMk id="16" creationId="{53E5B1A8-3AC9-4BD1-9BBC-78CA94F2D1BA}"/>
          </ac:spMkLst>
        </pc:spChg>
        <pc:spChg chg="add">
          <ac:chgData name="Kanan Garach" userId="3346918e-3e88-4f56-944c-eb7339cea43d" providerId="ADAL" clId="{087E1E49-C694-4B8C-80FB-41D88F7DA837}" dt="2022-04-08T16:25:02.263" v="23" actId="26606"/>
          <ac:spMkLst>
            <pc:docMk/>
            <pc:sldMk cId="2280957481" sldId="259"/>
            <ac:spMk id="17" creationId="{BACC6370-2D7E-4714-9D71-7542949D7D5D}"/>
          </ac:spMkLst>
        </pc:spChg>
        <pc:spChg chg="add">
          <ac:chgData name="Kanan Garach" userId="3346918e-3e88-4f56-944c-eb7339cea43d" providerId="ADAL" clId="{087E1E49-C694-4B8C-80FB-41D88F7DA837}" dt="2022-04-08T16:25:02.263" v="23" actId="26606"/>
          <ac:spMkLst>
            <pc:docMk/>
            <pc:sldMk cId="2280957481" sldId="259"/>
            <ac:spMk id="19" creationId="{F68B3F68-107C-434F-AA38-110D5EA91B85}"/>
          </ac:spMkLst>
        </pc:spChg>
        <pc:spChg chg="add">
          <ac:chgData name="Kanan Garach" userId="3346918e-3e88-4f56-944c-eb7339cea43d" providerId="ADAL" clId="{087E1E49-C694-4B8C-80FB-41D88F7DA837}" dt="2022-04-08T16:25:02.263" v="23" actId="26606"/>
          <ac:spMkLst>
            <pc:docMk/>
            <pc:sldMk cId="2280957481" sldId="259"/>
            <ac:spMk id="21" creationId="{AAD0DBB9-1A4B-4391-81D4-CB19F9AB918A}"/>
          </ac:spMkLst>
        </pc:spChg>
        <pc:spChg chg="add">
          <ac:chgData name="Kanan Garach" userId="3346918e-3e88-4f56-944c-eb7339cea43d" providerId="ADAL" clId="{087E1E49-C694-4B8C-80FB-41D88F7DA837}" dt="2022-04-08T16:25:02.263" v="23" actId="26606"/>
          <ac:spMkLst>
            <pc:docMk/>
            <pc:sldMk cId="2280957481" sldId="259"/>
            <ac:spMk id="23" creationId="{063BBA22-50EA-4C4D-BE05-F1CE4E63AA56}"/>
          </ac:spMkLst>
        </pc:spChg>
        <pc:graphicFrameChg chg="add">
          <ac:chgData name="Kanan Garach" userId="3346918e-3e88-4f56-944c-eb7339cea43d" providerId="ADAL" clId="{087E1E49-C694-4B8C-80FB-41D88F7DA837}" dt="2022-04-08T16:25:02.263" v="23" actId="26606"/>
          <ac:graphicFrameMkLst>
            <pc:docMk/>
            <pc:sldMk cId="2280957481" sldId="259"/>
            <ac:graphicFrameMk id="13" creationId="{BA702AE2-B8FB-0559-22EA-9B873DD0281B}"/>
          </ac:graphicFrameMkLst>
        </pc:graphicFrameChg>
      </pc:sldChg>
      <pc:sldChg chg="addSp delSp modSp add mod setBg delDesignElem">
        <pc:chgData name="Kanan Garach" userId="3346918e-3e88-4f56-944c-eb7339cea43d" providerId="ADAL" clId="{087E1E49-C694-4B8C-80FB-41D88F7DA837}" dt="2022-04-09T01:50:58.377" v="4472" actId="12100"/>
        <pc:sldMkLst>
          <pc:docMk/>
          <pc:sldMk cId="984506670" sldId="260"/>
        </pc:sldMkLst>
        <pc:spChg chg="mod">
          <ac:chgData name="Kanan Garach" userId="3346918e-3e88-4f56-944c-eb7339cea43d" providerId="ADAL" clId="{087E1E49-C694-4B8C-80FB-41D88F7DA837}" dt="2022-04-09T01:45:18.808" v="4404" actId="113"/>
          <ac:spMkLst>
            <pc:docMk/>
            <pc:sldMk cId="984506670" sldId="260"/>
            <ac:spMk id="2" creationId="{3FC40A11-A9EE-4E94-A49D-7B64E841EC54}"/>
          </ac:spMkLst>
        </pc:spChg>
        <pc:spChg chg="del">
          <ac:chgData name="Kanan Garach" userId="3346918e-3e88-4f56-944c-eb7339cea43d" providerId="ADAL" clId="{087E1E49-C694-4B8C-80FB-41D88F7DA837}" dt="2022-04-08T16:58:02.777" v="594" actId="26606"/>
          <ac:spMkLst>
            <pc:docMk/>
            <pc:sldMk cId="984506670" sldId="260"/>
            <ac:spMk id="3" creationId="{BB8F4FFE-81EC-448A-9E9C-246C18F50227}"/>
          </ac:spMkLst>
        </pc:spChg>
        <pc:spChg chg="add del">
          <ac:chgData name="Kanan Garach" userId="3346918e-3e88-4f56-944c-eb7339cea43d" providerId="ADAL" clId="{087E1E49-C694-4B8C-80FB-41D88F7DA837}" dt="2022-04-08T16:58:02.777" v="594" actId="26606"/>
          <ac:spMkLst>
            <pc:docMk/>
            <pc:sldMk cId="984506670" sldId="260"/>
            <ac:spMk id="8" creationId="{1B15ED52-F352-441B-82BF-E0EA34836D08}"/>
          </ac:spMkLst>
        </pc:spChg>
        <pc:spChg chg="add del">
          <ac:chgData name="Kanan Garach" userId="3346918e-3e88-4f56-944c-eb7339cea43d" providerId="ADAL" clId="{087E1E49-C694-4B8C-80FB-41D88F7DA837}" dt="2022-04-08T16:58:02.777" v="594" actId="26606"/>
          <ac:spMkLst>
            <pc:docMk/>
            <pc:sldMk cId="984506670" sldId="260"/>
            <ac:spMk id="10" creationId="{3B2E3793-BFE6-45A2-9B7B-E18844431C99}"/>
          </ac:spMkLst>
        </pc:spChg>
        <pc:spChg chg="add del">
          <ac:chgData name="Kanan Garach" userId="3346918e-3e88-4f56-944c-eb7339cea43d" providerId="ADAL" clId="{087E1E49-C694-4B8C-80FB-41D88F7DA837}" dt="2022-04-08T16:58:02.777" v="594" actId="26606"/>
          <ac:spMkLst>
            <pc:docMk/>
            <pc:sldMk cId="984506670" sldId="260"/>
            <ac:spMk id="12" creationId="{BC4C4868-CB8F-4AF9-9CDB-8108F2C19B67}"/>
          </ac:spMkLst>
        </pc:spChg>
        <pc:spChg chg="add del">
          <ac:chgData name="Kanan Garach" userId="3346918e-3e88-4f56-944c-eb7339cea43d" providerId="ADAL" clId="{087E1E49-C694-4B8C-80FB-41D88F7DA837}" dt="2022-04-08T16:58:02.777" v="594" actId="26606"/>
          <ac:spMkLst>
            <pc:docMk/>
            <pc:sldMk cId="984506670" sldId="260"/>
            <ac:spMk id="14" creationId="{375E0459-6403-40CD-989D-56A4407CA12E}"/>
          </ac:spMkLst>
        </pc:spChg>
        <pc:spChg chg="add del">
          <ac:chgData name="Kanan Garach" userId="3346918e-3e88-4f56-944c-eb7339cea43d" providerId="ADAL" clId="{087E1E49-C694-4B8C-80FB-41D88F7DA837}" dt="2022-04-08T16:58:02.777" v="594" actId="26606"/>
          <ac:spMkLst>
            <pc:docMk/>
            <pc:sldMk cId="984506670" sldId="260"/>
            <ac:spMk id="16" creationId="{53E5B1A8-3AC9-4BD1-9BBC-78CA94F2D1BA}"/>
          </ac:spMkLst>
        </pc:spChg>
        <pc:spChg chg="del">
          <ac:chgData name="Kanan Garach" userId="3346918e-3e88-4f56-944c-eb7339cea43d" providerId="ADAL" clId="{087E1E49-C694-4B8C-80FB-41D88F7DA837}" dt="2022-04-08T16:24:04.960" v="5"/>
          <ac:spMkLst>
            <pc:docMk/>
            <pc:sldMk cId="984506670" sldId="260"/>
            <ac:spMk id="21" creationId="{1B15ED52-F352-441B-82BF-E0EA34836D08}"/>
          </ac:spMkLst>
        </pc:spChg>
        <pc:spChg chg="add">
          <ac:chgData name="Kanan Garach" userId="3346918e-3e88-4f56-944c-eb7339cea43d" providerId="ADAL" clId="{087E1E49-C694-4B8C-80FB-41D88F7DA837}" dt="2022-04-08T16:58:02.777" v="594" actId="26606"/>
          <ac:spMkLst>
            <pc:docMk/>
            <pc:sldMk cId="984506670" sldId="260"/>
            <ac:spMk id="22" creationId="{BACC6370-2D7E-4714-9D71-7542949D7D5D}"/>
          </ac:spMkLst>
        </pc:spChg>
        <pc:spChg chg="del">
          <ac:chgData name="Kanan Garach" userId="3346918e-3e88-4f56-944c-eb7339cea43d" providerId="ADAL" clId="{087E1E49-C694-4B8C-80FB-41D88F7DA837}" dt="2022-04-08T16:24:04.960" v="5"/>
          <ac:spMkLst>
            <pc:docMk/>
            <pc:sldMk cId="984506670" sldId="260"/>
            <ac:spMk id="23" creationId="{3B2E3793-BFE6-45A2-9B7B-E18844431C99}"/>
          </ac:spMkLst>
        </pc:spChg>
        <pc:spChg chg="add">
          <ac:chgData name="Kanan Garach" userId="3346918e-3e88-4f56-944c-eb7339cea43d" providerId="ADAL" clId="{087E1E49-C694-4B8C-80FB-41D88F7DA837}" dt="2022-04-08T16:58:02.777" v="594" actId="26606"/>
          <ac:spMkLst>
            <pc:docMk/>
            <pc:sldMk cId="984506670" sldId="260"/>
            <ac:spMk id="24" creationId="{F68B3F68-107C-434F-AA38-110D5EA91B85}"/>
          </ac:spMkLst>
        </pc:spChg>
        <pc:spChg chg="del">
          <ac:chgData name="Kanan Garach" userId="3346918e-3e88-4f56-944c-eb7339cea43d" providerId="ADAL" clId="{087E1E49-C694-4B8C-80FB-41D88F7DA837}" dt="2022-04-08T16:24:04.960" v="5"/>
          <ac:spMkLst>
            <pc:docMk/>
            <pc:sldMk cId="984506670" sldId="260"/>
            <ac:spMk id="25" creationId="{BC4C4868-CB8F-4AF9-9CDB-8108F2C19B67}"/>
          </ac:spMkLst>
        </pc:spChg>
        <pc:spChg chg="add">
          <ac:chgData name="Kanan Garach" userId="3346918e-3e88-4f56-944c-eb7339cea43d" providerId="ADAL" clId="{087E1E49-C694-4B8C-80FB-41D88F7DA837}" dt="2022-04-08T16:58:02.777" v="594" actId="26606"/>
          <ac:spMkLst>
            <pc:docMk/>
            <pc:sldMk cId="984506670" sldId="260"/>
            <ac:spMk id="26" creationId="{AAD0DBB9-1A4B-4391-81D4-CB19F9AB918A}"/>
          </ac:spMkLst>
        </pc:spChg>
        <pc:spChg chg="del">
          <ac:chgData name="Kanan Garach" userId="3346918e-3e88-4f56-944c-eb7339cea43d" providerId="ADAL" clId="{087E1E49-C694-4B8C-80FB-41D88F7DA837}" dt="2022-04-08T16:24:04.960" v="5"/>
          <ac:spMkLst>
            <pc:docMk/>
            <pc:sldMk cId="984506670" sldId="260"/>
            <ac:spMk id="27" creationId="{375E0459-6403-40CD-989D-56A4407CA12E}"/>
          </ac:spMkLst>
        </pc:spChg>
        <pc:spChg chg="add">
          <ac:chgData name="Kanan Garach" userId="3346918e-3e88-4f56-944c-eb7339cea43d" providerId="ADAL" clId="{087E1E49-C694-4B8C-80FB-41D88F7DA837}" dt="2022-04-08T16:58:02.777" v="594" actId="26606"/>
          <ac:spMkLst>
            <pc:docMk/>
            <pc:sldMk cId="984506670" sldId="260"/>
            <ac:spMk id="28" creationId="{063BBA22-50EA-4C4D-BE05-F1CE4E63AA56}"/>
          </ac:spMkLst>
        </pc:spChg>
        <pc:spChg chg="del">
          <ac:chgData name="Kanan Garach" userId="3346918e-3e88-4f56-944c-eb7339cea43d" providerId="ADAL" clId="{087E1E49-C694-4B8C-80FB-41D88F7DA837}" dt="2022-04-08T16:24:04.960" v="5"/>
          <ac:spMkLst>
            <pc:docMk/>
            <pc:sldMk cId="984506670" sldId="260"/>
            <ac:spMk id="29" creationId="{53E5B1A8-3AC9-4BD1-9BBC-78CA94F2D1BA}"/>
          </ac:spMkLst>
        </pc:spChg>
        <pc:graphicFrameChg chg="add mod">
          <ac:chgData name="Kanan Garach" userId="3346918e-3e88-4f56-944c-eb7339cea43d" providerId="ADAL" clId="{087E1E49-C694-4B8C-80FB-41D88F7DA837}" dt="2022-04-09T01:50:58.377" v="4472" actId="12100"/>
          <ac:graphicFrameMkLst>
            <pc:docMk/>
            <pc:sldMk cId="984506670" sldId="260"/>
            <ac:graphicFrameMk id="18" creationId="{D159A3DB-994C-F67E-D5FD-C8657F219E92}"/>
          </ac:graphicFrameMkLst>
        </pc:graphicFrameChg>
      </pc:sldChg>
      <pc:sldChg chg="addSp delSp modSp add mod setBg delDesignElem">
        <pc:chgData name="Kanan Garach" userId="3346918e-3e88-4f56-944c-eb7339cea43d" providerId="ADAL" clId="{087E1E49-C694-4B8C-80FB-41D88F7DA837}" dt="2022-04-09T01:51:07.491" v="4473" actId="12100"/>
        <pc:sldMkLst>
          <pc:docMk/>
          <pc:sldMk cId="1387192785" sldId="261"/>
        </pc:sldMkLst>
        <pc:spChg chg="mod">
          <ac:chgData name="Kanan Garach" userId="3346918e-3e88-4f56-944c-eb7339cea43d" providerId="ADAL" clId="{087E1E49-C694-4B8C-80FB-41D88F7DA837}" dt="2022-04-09T01:17:10.540" v="4274" actId="20577"/>
          <ac:spMkLst>
            <pc:docMk/>
            <pc:sldMk cId="1387192785" sldId="261"/>
            <ac:spMk id="2" creationId="{9A7C7221-53F1-4D17-B442-5A569511355C}"/>
          </ac:spMkLst>
        </pc:spChg>
        <pc:spChg chg="del mod">
          <ac:chgData name="Kanan Garach" userId="3346918e-3e88-4f56-944c-eb7339cea43d" providerId="ADAL" clId="{087E1E49-C694-4B8C-80FB-41D88F7DA837}" dt="2022-04-08T16:25:17.584" v="26" actId="26606"/>
          <ac:spMkLst>
            <pc:docMk/>
            <pc:sldMk cId="1387192785" sldId="261"/>
            <ac:spMk id="3" creationId="{6E595B0D-3257-4AFC-866B-8F9C7ED70D9B}"/>
          </ac:spMkLst>
        </pc:spChg>
        <pc:spChg chg="add del">
          <ac:chgData name="Kanan Garach" userId="3346918e-3e88-4f56-944c-eb7339cea43d" providerId="ADAL" clId="{087E1E49-C694-4B8C-80FB-41D88F7DA837}" dt="2022-04-08T16:25:17.584" v="26" actId="26606"/>
          <ac:spMkLst>
            <pc:docMk/>
            <pc:sldMk cId="1387192785" sldId="261"/>
            <ac:spMk id="5" creationId="{1B15ED52-F352-441B-82BF-E0EA34836D08}"/>
          </ac:spMkLst>
        </pc:spChg>
        <pc:spChg chg="add del">
          <ac:chgData name="Kanan Garach" userId="3346918e-3e88-4f56-944c-eb7339cea43d" providerId="ADAL" clId="{087E1E49-C694-4B8C-80FB-41D88F7DA837}" dt="2022-04-08T16:25:17.584" v="26" actId="26606"/>
          <ac:spMkLst>
            <pc:docMk/>
            <pc:sldMk cId="1387192785" sldId="261"/>
            <ac:spMk id="6" creationId="{3B2E3793-BFE6-45A2-9B7B-E18844431C99}"/>
          </ac:spMkLst>
        </pc:spChg>
        <pc:spChg chg="add del">
          <ac:chgData name="Kanan Garach" userId="3346918e-3e88-4f56-944c-eb7339cea43d" providerId="ADAL" clId="{087E1E49-C694-4B8C-80FB-41D88F7DA837}" dt="2022-04-08T16:25:17.584" v="26" actId="26606"/>
          <ac:spMkLst>
            <pc:docMk/>
            <pc:sldMk cId="1387192785" sldId="261"/>
            <ac:spMk id="7" creationId="{BC4C4868-CB8F-4AF9-9CDB-8108F2C19B67}"/>
          </ac:spMkLst>
        </pc:spChg>
        <pc:spChg chg="del">
          <ac:chgData name="Kanan Garach" userId="3346918e-3e88-4f56-944c-eb7339cea43d" providerId="ADAL" clId="{087E1E49-C694-4B8C-80FB-41D88F7DA837}" dt="2022-04-08T16:24:04.960" v="5"/>
          <ac:spMkLst>
            <pc:docMk/>
            <pc:sldMk cId="1387192785" sldId="261"/>
            <ac:spMk id="8" creationId="{1B15ED52-F352-441B-82BF-E0EA34836D08}"/>
          </ac:spMkLst>
        </pc:spChg>
        <pc:spChg chg="add del">
          <ac:chgData name="Kanan Garach" userId="3346918e-3e88-4f56-944c-eb7339cea43d" providerId="ADAL" clId="{087E1E49-C694-4B8C-80FB-41D88F7DA837}" dt="2022-04-08T16:25:17.584" v="26" actId="26606"/>
          <ac:spMkLst>
            <pc:docMk/>
            <pc:sldMk cId="1387192785" sldId="261"/>
            <ac:spMk id="9" creationId="{375E0459-6403-40CD-989D-56A4407CA12E}"/>
          </ac:spMkLst>
        </pc:spChg>
        <pc:spChg chg="del">
          <ac:chgData name="Kanan Garach" userId="3346918e-3e88-4f56-944c-eb7339cea43d" providerId="ADAL" clId="{087E1E49-C694-4B8C-80FB-41D88F7DA837}" dt="2022-04-08T16:24:04.960" v="5"/>
          <ac:spMkLst>
            <pc:docMk/>
            <pc:sldMk cId="1387192785" sldId="261"/>
            <ac:spMk id="10" creationId="{3B2E3793-BFE6-45A2-9B7B-E18844431C99}"/>
          </ac:spMkLst>
        </pc:spChg>
        <pc:spChg chg="add del">
          <ac:chgData name="Kanan Garach" userId="3346918e-3e88-4f56-944c-eb7339cea43d" providerId="ADAL" clId="{087E1E49-C694-4B8C-80FB-41D88F7DA837}" dt="2022-04-08T16:25:17.584" v="26" actId="26606"/>
          <ac:spMkLst>
            <pc:docMk/>
            <pc:sldMk cId="1387192785" sldId="261"/>
            <ac:spMk id="11" creationId="{53E5B1A8-3AC9-4BD1-9BBC-78CA94F2D1BA}"/>
          </ac:spMkLst>
        </pc:spChg>
        <pc:spChg chg="del">
          <ac:chgData name="Kanan Garach" userId="3346918e-3e88-4f56-944c-eb7339cea43d" providerId="ADAL" clId="{087E1E49-C694-4B8C-80FB-41D88F7DA837}" dt="2022-04-08T16:24:04.960" v="5"/>
          <ac:spMkLst>
            <pc:docMk/>
            <pc:sldMk cId="1387192785" sldId="261"/>
            <ac:spMk id="12" creationId="{BC4C4868-CB8F-4AF9-9CDB-8108F2C19B67}"/>
          </ac:spMkLst>
        </pc:spChg>
        <pc:spChg chg="del">
          <ac:chgData name="Kanan Garach" userId="3346918e-3e88-4f56-944c-eb7339cea43d" providerId="ADAL" clId="{087E1E49-C694-4B8C-80FB-41D88F7DA837}" dt="2022-04-08T16:24:04.960" v="5"/>
          <ac:spMkLst>
            <pc:docMk/>
            <pc:sldMk cId="1387192785" sldId="261"/>
            <ac:spMk id="14" creationId="{375E0459-6403-40CD-989D-56A4407CA12E}"/>
          </ac:spMkLst>
        </pc:spChg>
        <pc:spChg chg="del">
          <ac:chgData name="Kanan Garach" userId="3346918e-3e88-4f56-944c-eb7339cea43d" providerId="ADAL" clId="{087E1E49-C694-4B8C-80FB-41D88F7DA837}" dt="2022-04-08T16:24:04.960" v="5"/>
          <ac:spMkLst>
            <pc:docMk/>
            <pc:sldMk cId="1387192785" sldId="261"/>
            <ac:spMk id="16" creationId="{53E5B1A8-3AC9-4BD1-9BBC-78CA94F2D1BA}"/>
          </ac:spMkLst>
        </pc:spChg>
        <pc:spChg chg="add">
          <ac:chgData name="Kanan Garach" userId="3346918e-3e88-4f56-944c-eb7339cea43d" providerId="ADAL" clId="{087E1E49-C694-4B8C-80FB-41D88F7DA837}" dt="2022-04-08T16:25:17.584" v="26" actId="26606"/>
          <ac:spMkLst>
            <pc:docMk/>
            <pc:sldMk cId="1387192785" sldId="261"/>
            <ac:spMk id="17" creationId="{BACC6370-2D7E-4714-9D71-7542949D7D5D}"/>
          </ac:spMkLst>
        </pc:spChg>
        <pc:spChg chg="add">
          <ac:chgData name="Kanan Garach" userId="3346918e-3e88-4f56-944c-eb7339cea43d" providerId="ADAL" clId="{087E1E49-C694-4B8C-80FB-41D88F7DA837}" dt="2022-04-08T16:25:17.584" v="26" actId="26606"/>
          <ac:spMkLst>
            <pc:docMk/>
            <pc:sldMk cId="1387192785" sldId="261"/>
            <ac:spMk id="19" creationId="{F68B3F68-107C-434F-AA38-110D5EA91B85}"/>
          </ac:spMkLst>
        </pc:spChg>
        <pc:spChg chg="add">
          <ac:chgData name="Kanan Garach" userId="3346918e-3e88-4f56-944c-eb7339cea43d" providerId="ADAL" clId="{087E1E49-C694-4B8C-80FB-41D88F7DA837}" dt="2022-04-08T16:25:17.584" v="26" actId="26606"/>
          <ac:spMkLst>
            <pc:docMk/>
            <pc:sldMk cId="1387192785" sldId="261"/>
            <ac:spMk id="21" creationId="{AAD0DBB9-1A4B-4391-81D4-CB19F9AB918A}"/>
          </ac:spMkLst>
        </pc:spChg>
        <pc:spChg chg="add">
          <ac:chgData name="Kanan Garach" userId="3346918e-3e88-4f56-944c-eb7339cea43d" providerId="ADAL" clId="{087E1E49-C694-4B8C-80FB-41D88F7DA837}" dt="2022-04-08T16:25:17.584" v="26" actId="26606"/>
          <ac:spMkLst>
            <pc:docMk/>
            <pc:sldMk cId="1387192785" sldId="261"/>
            <ac:spMk id="23" creationId="{063BBA22-50EA-4C4D-BE05-F1CE4E63AA56}"/>
          </ac:spMkLst>
        </pc:spChg>
        <pc:graphicFrameChg chg="add mod">
          <ac:chgData name="Kanan Garach" userId="3346918e-3e88-4f56-944c-eb7339cea43d" providerId="ADAL" clId="{087E1E49-C694-4B8C-80FB-41D88F7DA837}" dt="2022-04-09T01:51:07.491" v="4473" actId="12100"/>
          <ac:graphicFrameMkLst>
            <pc:docMk/>
            <pc:sldMk cId="1387192785" sldId="261"/>
            <ac:graphicFrameMk id="13" creationId="{2155FFD5-2757-99AE-5473-CA39C4982D34}"/>
          </ac:graphicFrameMkLst>
        </pc:graphicFrameChg>
      </pc:sldChg>
      <pc:sldChg chg="addSp delSp modSp add mod ord setBg delDesignElem">
        <pc:chgData name="Kanan Garach" userId="3346918e-3e88-4f56-944c-eb7339cea43d" providerId="ADAL" clId="{087E1E49-C694-4B8C-80FB-41D88F7DA837}" dt="2022-04-08T18:15:57.974" v="1723" actId="20577"/>
        <pc:sldMkLst>
          <pc:docMk/>
          <pc:sldMk cId="3800998039" sldId="262"/>
        </pc:sldMkLst>
        <pc:spChg chg="mod">
          <ac:chgData name="Kanan Garach" userId="3346918e-3e88-4f56-944c-eb7339cea43d" providerId="ADAL" clId="{087E1E49-C694-4B8C-80FB-41D88F7DA837}" dt="2022-04-08T16:24:55.290" v="22" actId="26606"/>
          <ac:spMkLst>
            <pc:docMk/>
            <pc:sldMk cId="3800998039" sldId="262"/>
            <ac:spMk id="2" creationId="{2B022E2F-B74F-4116-A75E-466F76573D39}"/>
          </ac:spMkLst>
        </pc:spChg>
        <pc:spChg chg="add del mod">
          <ac:chgData name="Kanan Garach" userId="3346918e-3e88-4f56-944c-eb7339cea43d" providerId="ADAL" clId="{087E1E49-C694-4B8C-80FB-41D88F7DA837}" dt="2022-04-08T17:00:56.580" v="855" actId="26606"/>
          <ac:spMkLst>
            <pc:docMk/>
            <pc:sldMk cId="3800998039" sldId="262"/>
            <ac:spMk id="3" creationId="{692859B5-B8EE-45BA-A2AA-4BE1BD1C0C15}"/>
          </ac:spMkLst>
        </pc:spChg>
        <pc:spChg chg="add del">
          <ac:chgData name="Kanan Garach" userId="3346918e-3e88-4f56-944c-eb7339cea43d" providerId="ADAL" clId="{087E1E49-C694-4B8C-80FB-41D88F7DA837}" dt="2022-04-08T16:24:55.290" v="22" actId="26606"/>
          <ac:spMkLst>
            <pc:docMk/>
            <pc:sldMk cId="3800998039" sldId="262"/>
            <ac:spMk id="5" creationId="{1B15ED52-F352-441B-82BF-E0EA34836D08}"/>
          </ac:spMkLst>
        </pc:spChg>
        <pc:spChg chg="add del">
          <ac:chgData name="Kanan Garach" userId="3346918e-3e88-4f56-944c-eb7339cea43d" providerId="ADAL" clId="{087E1E49-C694-4B8C-80FB-41D88F7DA837}" dt="2022-04-08T16:24:55.290" v="22" actId="26606"/>
          <ac:spMkLst>
            <pc:docMk/>
            <pc:sldMk cId="3800998039" sldId="262"/>
            <ac:spMk id="6" creationId="{3B2E3793-BFE6-45A2-9B7B-E18844431C99}"/>
          </ac:spMkLst>
        </pc:spChg>
        <pc:spChg chg="add del">
          <ac:chgData name="Kanan Garach" userId="3346918e-3e88-4f56-944c-eb7339cea43d" providerId="ADAL" clId="{087E1E49-C694-4B8C-80FB-41D88F7DA837}" dt="2022-04-08T16:24:55.290" v="22" actId="26606"/>
          <ac:spMkLst>
            <pc:docMk/>
            <pc:sldMk cId="3800998039" sldId="262"/>
            <ac:spMk id="7" creationId="{BC4C4868-CB8F-4AF9-9CDB-8108F2C19B67}"/>
          </ac:spMkLst>
        </pc:spChg>
        <pc:spChg chg="del">
          <ac:chgData name="Kanan Garach" userId="3346918e-3e88-4f56-944c-eb7339cea43d" providerId="ADAL" clId="{087E1E49-C694-4B8C-80FB-41D88F7DA837}" dt="2022-04-08T16:24:04.960" v="5"/>
          <ac:spMkLst>
            <pc:docMk/>
            <pc:sldMk cId="3800998039" sldId="262"/>
            <ac:spMk id="8" creationId="{1B15ED52-F352-441B-82BF-E0EA34836D08}"/>
          </ac:spMkLst>
        </pc:spChg>
        <pc:spChg chg="add del">
          <ac:chgData name="Kanan Garach" userId="3346918e-3e88-4f56-944c-eb7339cea43d" providerId="ADAL" clId="{087E1E49-C694-4B8C-80FB-41D88F7DA837}" dt="2022-04-08T16:24:55.290" v="22" actId="26606"/>
          <ac:spMkLst>
            <pc:docMk/>
            <pc:sldMk cId="3800998039" sldId="262"/>
            <ac:spMk id="9" creationId="{375E0459-6403-40CD-989D-56A4407CA12E}"/>
          </ac:spMkLst>
        </pc:spChg>
        <pc:spChg chg="del">
          <ac:chgData name="Kanan Garach" userId="3346918e-3e88-4f56-944c-eb7339cea43d" providerId="ADAL" clId="{087E1E49-C694-4B8C-80FB-41D88F7DA837}" dt="2022-04-08T16:24:04.960" v="5"/>
          <ac:spMkLst>
            <pc:docMk/>
            <pc:sldMk cId="3800998039" sldId="262"/>
            <ac:spMk id="10" creationId="{3B2E3793-BFE6-45A2-9B7B-E18844431C99}"/>
          </ac:spMkLst>
        </pc:spChg>
        <pc:spChg chg="add del">
          <ac:chgData name="Kanan Garach" userId="3346918e-3e88-4f56-944c-eb7339cea43d" providerId="ADAL" clId="{087E1E49-C694-4B8C-80FB-41D88F7DA837}" dt="2022-04-08T16:24:55.290" v="22" actId="26606"/>
          <ac:spMkLst>
            <pc:docMk/>
            <pc:sldMk cId="3800998039" sldId="262"/>
            <ac:spMk id="11" creationId="{53E5B1A8-3AC9-4BD1-9BBC-78CA94F2D1BA}"/>
          </ac:spMkLst>
        </pc:spChg>
        <pc:spChg chg="del">
          <ac:chgData name="Kanan Garach" userId="3346918e-3e88-4f56-944c-eb7339cea43d" providerId="ADAL" clId="{087E1E49-C694-4B8C-80FB-41D88F7DA837}" dt="2022-04-08T16:24:04.960" v="5"/>
          <ac:spMkLst>
            <pc:docMk/>
            <pc:sldMk cId="3800998039" sldId="262"/>
            <ac:spMk id="12" creationId="{BC4C4868-CB8F-4AF9-9CDB-8108F2C19B67}"/>
          </ac:spMkLst>
        </pc:spChg>
        <pc:spChg chg="add del">
          <ac:chgData name="Kanan Garach" userId="3346918e-3e88-4f56-944c-eb7339cea43d" providerId="ADAL" clId="{087E1E49-C694-4B8C-80FB-41D88F7DA837}" dt="2022-04-08T17:00:56.580" v="855" actId="26606"/>
          <ac:spMkLst>
            <pc:docMk/>
            <pc:sldMk cId="3800998039" sldId="262"/>
            <ac:spMk id="13" creationId="{DEE2AD96-B495-4E06-9291-B71706F728CB}"/>
          </ac:spMkLst>
        </pc:spChg>
        <pc:spChg chg="del">
          <ac:chgData name="Kanan Garach" userId="3346918e-3e88-4f56-944c-eb7339cea43d" providerId="ADAL" clId="{087E1E49-C694-4B8C-80FB-41D88F7DA837}" dt="2022-04-08T16:24:04.960" v="5"/>
          <ac:spMkLst>
            <pc:docMk/>
            <pc:sldMk cId="3800998039" sldId="262"/>
            <ac:spMk id="14" creationId="{375E0459-6403-40CD-989D-56A4407CA12E}"/>
          </ac:spMkLst>
        </pc:spChg>
        <pc:spChg chg="del">
          <ac:chgData name="Kanan Garach" userId="3346918e-3e88-4f56-944c-eb7339cea43d" providerId="ADAL" clId="{087E1E49-C694-4B8C-80FB-41D88F7DA837}" dt="2022-04-08T16:24:04.960" v="5"/>
          <ac:spMkLst>
            <pc:docMk/>
            <pc:sldMk cId="3800998039" sldId="262"/>
            <ac:spMk id="16" creationId="{53E5B1A8-3AC9-4BD1-9BBC-78CA94F2D1BA}"/>
          </ac:spMkLst>
        </pc:spChg>
        <pc:spChg chg="add del">
          <ac:chgData name="Kanan Garach" userId="3346918e-3e88-4f56-944c-eb7339cea43d" providerId="ADAL" clId="{087E1E49-C694-4B8C-80FB-41D88F7DA837}" dt="2022-04-08T17:00:56.580" v="855" actId="26606"/>
          <ac:spMkLst>
            <pc:docMk/>
            <pc:sldMk cId="3800998039" sldId="262"/>
            <ac:spMk id="18" creationId="{53CF6D67-C5A8-4ADD-9E8E-1E38CA1D3166}"/>
          </ac:spMkLst>
        </pc:spChg>
        <pc:spChg chg="add del">
          <ac:chgData name="Kanan Garach" userId="3346918e-3e88-4f56-944c-eb7339cea43d" providerId="ADAL" clId="{087E1E49-C694-4B8C-80FB-41D88F7DA837}" dt="2022-04-08T17:00:56.580" v="855" actId="26606"/>
          <ac:spMkLst>
            <pc:docMk/>
            <pc:sldMk cId="3800998039" sldId="262"/>
            <ac:spMk id="20" creationId="{86909FA0-B515-4681-B7A8-FA281D133B94}"/>
          </ac:spMkLst>
        </pc:spChg>
        <pc:spChg chg="add del">
          <ac:chgData name="Kanan Garach" userId="3346918e-3e88-4f56-944c-eb7339cea43d" providerId="ADAL" clId="{087E1E49-C694-4B8C-80FB-41D88F7DA837}" dt="2022-04-08T17:00:56.580" v="855" actId="26606"/>
          <ac:spMkLst>
            <pc:docMk/>
            <pc:sldMk cId="3800998039" sldId="262"/>
            <ac:spMk id="22" creationId="{21C9FE86-FCC3-4A31-AA1C-C882262B7FE7}"/>
          </ac:spMkLst>
        </pc:spChg>
        <pc:spChg chg="add del">
          <ac:chgData name="Kanan Garach" userId="3346918e-3e88-4f56-944c-eb7339cea43d" providerId="ADAL" clId="{087E1E49-C694-4B8C-80FB-41D88F7DA837}" dt="2022-04-08T17:00:56.580" v="855" actId="26606"/>
          <ac:spMkLst>
            <pc:docMk/>
            <pc:sldMk cId="3800998039" sldId="262"/>
            <ac:spMk id="24" creationId="{7D96243B-ECED-4B71-8E06-AE9A285EAD20}"/>
          </ac:spMkLst>
        </pc:spChg>
        <pc:spChg chg="add del">
          <ac:chgData name="Kanan Garach" userId="3346918e-3e88-4f56-944c-eb7339cea43d" providerId="ADAL" clId="{087E1E49-C694-4B8C-80FB-41D88F7DA837}" dt="2022-04-08T17:00:56.580" v="855" actId="26606"/>
          <ac:spMkLst>
            <pc:docMk/>
            <pc:sldMk cId="3800998039" sldId="262"/>
            <ac:spMk id="26" creationId="{A09989E4-EFDC-4A90-A633-E0525FB4139E}"/>
          </ac:spMkLst>
        </pc:spChg>
        <pc:spChg chg="add del mod">
          <ac:chgData name="Kanan Garach" userId="3346918e-3e88-4f56-944c-eb7339cea43d" providerId="ADAL" clId="{087E1E49-C694-4B8C-80FB-41D88F7DA837}" dt="2022-04-08T17:01:41.240" v="861" actId="26606"/>
          <ac:spMkLst>
            <pc:docMk/>
            <pc:sldMk cId="3800998039" sldId="262"/>
            <ac:spMk id="30" creationId="{692859B5-B8EE-45BA-A2AA-4BE1BD1C0C15}"/>
          </ac:spMkLst>
        </pc:spChg>
        <pc:spChg chg="add">
          <ac:chgData name="Kanan Garach" userId="3346918e-3e88-4f56-944c-eb7339cea43d" providerId="ADAL" clId="{087E1E49-C694-4B8C-80FB-41D88F7DA837}" dt="2022-04-08T17:00:56.580" v="855" actId="26606"/>
          <ac:spMkLst>
            <pc:docMk/>
            <pc:sldMk cId="3800998039" sldId="262"/>
            <ac:spMk id="31" creationId="{DEE2AD96-B495-4E06-9291-B71706F728CB}"/>
          </ac:spMkLst>
        </pc:spChg>
        <pc:spChg chg="add">
          <ac:chgData name="Kanan Garach" userId="3346918e-3e88-4f56-944c-eb7339cea43d" providerId="ADAL" clId="{087E1E49-C694-4B8C-80FB-41D88F7DA837}" dt="2022-04-08T17:00:56.580" v="855" actId="26606"/>
          <ac:spMkLst>
            <pc:docMk/>
            <pc:sldMk cId="3800998039" sldId="262"/>
            <ac:spMk id="33" creationId="{53CF6D67-C5A8-4ADD-9E8E-1E38CA1D3166}"/>
          </ac:spMkLst>
        </pc:spChg>
        <pc:spChg chg="add">
          <ac:chgData name="Kanan Garach" userId="3346918e-3e88-4f56-944c-eb7339cea43d" providerId="ADAL" clId="{087E1E49-C694-4B8C-80FB-41D88F7DA837}" dt="2022-04-08T17:00:56.580" v="855" actId="26606"/>
          <ac:spMkLst>
            <pc:docMk/>
            <pc:sldMk cId="3800998039" sldId="262"/>
            <ac:spMk id="35" creationId="{86909FA0-B515-4681-B7A8-FA281D133B94}"/>
          </ac:spMkLst>
        </pc:spChg>
        <pc:spChg chg="add">
          <ac:chgData name="Kanan Garach" userId="3346918e-3e88-4f56-944c-eb7339cea43d" providerId="ADAL" clId="{087E1E49-C694-4B8C-80FB-41D88F7DA837}" dt="2022-04-08T17:00:56.580" v="855" actId="26606"/>
          <ac:spMkLst>
            <pc:docMk/>
            <pc:sldMk cId="3800998039" sldId="262"/>
            <ac:spMk id="37" creationId="{21C9FE86-FCC3-4A31-AA1C-C882262B7FE7}"/>
          </ac:spMkLst>
        </pc:spChg>
        <pc:spChg chg="add">
          <ac:chgData name="Kanan Garach" userId="3346918e-3e88-4f56-944c-eb7339cea43d" providerId="ADAL" clId="{087E1E49-C694-4B8C-80FB-41D88F7DA837}" dt="2022-04-08T17:00:56.580" v="855" actId="26606"/>
          <ac:spMkLst>
            <pc:docMk/>
            <pc:sldMk cId="3800998039" sldId="262"/>
            <ac:spMk id="39" creationId="{7D96243B-ECED-4B71-8E06-AE9A285EAD20}"/>
          </ac:spMkLst>
        </pc:spChg>
        <pc:spChg chg="add">
          <ac:chgData name="Kanan Garach" userId="3346918e-3e88-4f56-944c-eb7339cea43d" providerId="ADAL" clId="{087E1E49-C694-4B8C-80FB-41D88F7DA837}" dt="2022-04-08T17:00:56.580" v="855" actId="26606"/>
          <ac:spMkLst>
            <pc:docMk/>
            <pc:sldMk cId="3800998039" sldId="262"/>
            <ac:spMk id="41" creationId="{A09989E4-EFDC-4A90-A633-E0525FB4139E}"/>
          </ac:spMkLst>
        </pc:spChg>
        <pc:graphicFrameChg chg="add del">
          <ac:chgData name="Kanan Garach" userId="3346918e-3e88-4f56-944c-eb7339cea43d" providerId="ADAL" clId="{087E1E49-C694-4B8C-80FB-41D88F7DA837}" dt="2022-04-08T17:00:56.565" v="854" actId="26606"/>
          <ac:graphicFrameMkLst>
            <pc:docMk/>
            <pc:sldMk cId="3800998039" sldId="262"/>
            <ac:graphicFrameMk id="28" creationId="{B8416358-72FA-0F81-0676-0352249AB1D0}"/>
          </ac:graphicFrameMkLst>
        </pc:graphicFrameChg>
        <pc:graphicFrameChg chg="add mod">
          <ac:chgData name="Kanan Garach" userId="3346918e-3e88-4f56-944c-eb7339cea43d" providerId="ADAL" clId="{087E1E49-C694-4B8C-80FB-41D88F7DA837}" dt="2022-04-08T18:15:57.974" v="1723" actId="20577"/>
          <ac:graphicFrameMkLst>
            <pc:docMk/>
            <pc:sldMk cId="3800998039" sldId="262"/>
            <ac:graphicFrameMk id="43" creationId="{E4432EC1-E35E-3E69-1387-88415B3B0AD7}"/>
          </ac:graphicFrameMkLst>
        </pc:graphicFrameChg>
      </pc:sldChg>
      <pc:sldChg chg="addSp modSp new mod setBg">
        <pc:chgData name="Kanan Garach" userId="3346918e-3e88-4f56-944c-eb7339cea43d" providerId="ADAL" clId="{087E1E49-C694-4B8C-80FB-41D88F7DA837}" dt="2022-04-08T16:25:52.674" v="28" actId="26606"/>
        <pc:sldMkLst>
          <pc:docMk/>
          <pc:sldMk cId="1859947038" sldId="263"/>
        </pc:sldMkLst>
        <pc:spChg chg="mod">
          <ac:chgData name="Kanan Garach" userId="3346918e-3e88-4f56-944c-eb7339cea43d" providerId="ADAL" clId="{087E1E49-C694-4B8C-80FB-41D88F7DA837}" dt="2022-04-08T16:25:52.674" v="28" actId="26606"/>
          <ac:spMkLst>
            <pc:docMk/>
            <pc:sldMk cId="1859947038" sldId="263"/>
            <ac:spMk id="2" creationId="{7434E8C7-CDC7-49F5-994B-85C3819CEB13}"/>
          </ac:spMkLst>
        </pc:spChg>
        <pc:spChg chg="mod">
          <ac:chgData name="Kanan Garach" userId="3346918e-3e88-4f56-944c-eb7339cea43d" providerId="ADAL" clId="{087E1E49-C694-4B8C-80FB-41D88F7DA837}" dt="2022-04-08T16:25:52.674" v="28" actId="26606"/>
          <ac:spMkLst>
            <pc:docMk/>
            <pc:sldMk cId="1859947038" sldId="263"/>
            <ac:spMk id="3" creationId="{23D3CAA6-66B4-41E8-9984-D84B84E5F087}"/>
          </ac:spMkLst>
        </pc:spChg>
        <pc:spChg chg="add">
          <ac:chgData name="Kanan Garach" userId="3346918e-3e88-4f56-944c-eb7339cea43d" providerId="ADAL" clId="{087E1E49-C694-4B8C-80FB-41D88F7DA837}" dt="2022-04-08T16:25:52.674" v="28" actId="26606"/>
          <ac:spMkLst>
            <pc:docMk/>
            <pc:sldMk cId="1859947038" sldId="263"/>
            <ac:spMk id="8" creationId="{1B15ED52-F352-441B-82BF-E0EA34836D08}"/>
          </ac:spMkLst>
        </pc:spChg>
        <pc:spChg chg="add">
          <ac:chgData name="Kanan Garach" userId="3346918e-3e88-4f56-944c-eb7339cea43d" providerId="ADAL" clId="{087E1E49-C694-4B8C-80FB-41D88F7DA837}" dt="2022-04-08T16:25:52.674" v="28" actId="26606"/>
          <ac:spMkLst>
            <pc:docMk/>
            <pc:sldMk cId="1859947038" sldId="263"/>
            <ac:spMk id="10" creationId="{3B2E3793-BFE6-45A2-9B7B-E18844431C99}"/>
          </ac:spMkLst>
        </pc:spChg>
        <pc:spChg chg="add">
          <ac:chgData name="Kanan Garach" userId="3346918e-3e88-4f56-944c-eb7339cea43d" providerId="ADAL" clId="{087E1E49-C694-4B8C-80FB-41D88F7DA837}" dt="2022-04-08T16:25:52.674" v="28" actId="26606"/>
          <ac:spMkLst>
            <pc:docMk/>
            <pc:sldMk cId="1859947038" sldId="263"/>
            <ac:spMk id="12" creationId="{BC4C4868-CB8F-4AF9-9CDB-8108F2C19B67}"/>
          </ac:spMkLst>
        </pc:spChg>
        <pc:spChg chg="add">
          <ac:chgData name="Kanan Garach" userId="3346918e-3e88-4f56-944c-eb7339cea43d" providerId="ADAL" clId="{087E1E49-C694-4B8C-80FB-41D88F7DA837}" dt="2022-04-08T16:25:52.674" v="28" actId="26606"/>
          <ac:spMkLst>
            <pc:docMk/>
            <pc:sldMk cId="1859947038" sldId="263"/>
            <ac:spMk id="14" creationId="{375E0459-6403-40CD-989D-56A4407CA12E}"/>
          </ac:spMkLst>
        </pc:spChg>
        <pc:spChg chg="add">
          <ac:chgData name="Kanan Garach" userId="3346918e-3e88-4f56-944c-eb7339cea43d" providerId="ADAL" clId="{087E1E49-C694-4B8C-80FB-41D88F7DA837}" dt="2022-04-08T16:25:52.674" v="28" actId="26606"/>
          <ac:spMkLst>
            <pc:docMk/>
            <pc:sldMk cId="1859947038" sldId="263"/>
            <ac:spMk id="16" creationId="{53E5B1A8-3AC9-4BD1-9BBC-78CA94F2D1BA}"/>
          </ac:spMkLst>
        </pc:spChg>
      </pc:sldChg>
      <pc:sldChg chg="addSp delSp modSp new mod ord setBg">
        <pc:chgData name="Kanan Garach" userId="3346918e-3e88-4f56-944c-eb7339cea43d" providerId="ADAL" clId="{087E1E49-C694-4B8C-80FB-41D88F7DA837}" dt="2022-04-09T13:21:33.287" v="5278"/>
        <pc:sldMkLst>
          <pc:docMk/>
          <pc:sldMk cId="1623910096" sldId="264"/>
        </pc:sldMkLst>
        <pc:spChg chg="mod">
          <ac:chgData name="Kanan Garach" userId="3346918e-3e88-4f56-944c-eb7339cea43d" providerId="ADAL" clId="{087E1E49-C694-4B8C-80FB-41D88F7DA837}" dt="2022-04-09T01:18:30.875" v="4398" actId="20577"/>
          <ac:spMkLst>
            <pc:docMk/>
            <pc:sldMk cId="1623910096" sldId="264"/>
            <ac:spMk id="2" creationId="{91479E33-3556-4BF4-9AFB-385CFA5145B6}"/>
          </ac:spMkLst>
        </pc:spChg>
        <pc:spChg chg="del mod">
          <ac:chgData name="Kanan Garach" userId="3346918e-3e88-4f56-944c-eb7339cea43d" providerId="ADAL" clId="{087E1E49-C694-4B8C-80FB-41D88F7DA837}" dt="2022-04-08T16:58:36.319" v="595" actId="26606"/>
          <ac:spMkLst>
            <pc:docMk/>
            <pc:sldMk cId="1623910096" sldId="264"/>
            <ac:spMk id="3" creationId="{232E30B6-7287-496D-832F-1AF6613BBE1A}"/>
          </ac:spMkLst>
        </pc:spChg>
        <pc:spChg chg="add del">
          <ac:chgData name="Kanan Garach" userId="3346918e-3e88-4f56-944c-eb7339cea43d" providerId="ADAL" clId="{087E1E49-C694-4B8C-80FB-41D88F7DA837}" dt="2022-04-08T16:58:36.319" v="595" actId="26606"/>
          <ac:spMkLst>
            <pc:docMk/>
            <pc:sldMk cId="1623910096" sldId="264"/>
            <ac:spMk id="8" creationId="{1B15ED52-F352-441B-82BF-E0EA34836D08}"/>
          </ac:spMkLst>
        </pc:spChg>
        <pc:spChg chg="add del">
          <ac:chgData name="Kanan Garach" userId="3346918e-3e88-4f56-944c-eb7339cea43d" providerId="ADAL" clId="{087E1E49-C694-4B8C-80FB-41D88F7DA837}" dt="2022-04-08T16:58:36.319" v="595" actId="26606"/>
          <ac:spMkLst>
            <pc:docMk/>
            <pc:sldMk cId="1623910096" sldId="264"/>
            <ac:spMk id="10" creationId="{3B2E3793-BFE6-45A2-9B7B-E18844431C99}"/>
          </ac:spMkLst>
        </pc:spChg>
        <pc:spChg chg="add del">
          <ac:chgData name="Kanan Garach" userId="3346918e-3e88-4f56-944c-eb7339cea43d" providerId="ADAL" clId="{087E1E49-C694-4B8C-80FB-41D88F7DA837}" dt="2022-04-08T16:58:36.319" v="595" actId="26606"/>
          <ac:spMkLst>
            <pc:docMk/>
            <pc:sldMk cId="1623910096" sldId="264"/>
            <ac:spMk id="12" creationId="{BC4C4868-CB8F-4AF9-9CDB-8108F2C19B67}"/>
          </ac:spMkLst>
        </pc:spChg>
        <pc:spChg chg="add del">
          <ac:chgData name="Kanan Garach" userId="3346918e-3e88-4f56-944c-eb7339cea43d" providerId="ADAL" clId="{087E1E49-C694-4B8C-80FB-41D88F7DA837}" dt="2022-04-08T16:58:36.319" v="595" actId="26606"/>
          <ac:spMkLst>
            <pc:docMk/>
            <pc:sldMk cId="1623910096" sldId="264"/>
            <ac:spMk id="14" creationId="{375E0459-6403-40CD-989D-56A4407CA12E}"/>
          </ac:spMkLst>
        </pc:spChg>
        <pc:spChg chg="add del">
          <ac:chgData name="Kanan Garach" userId="3346918e-3e88-4f56-944c-eb7339cea43d" providerId="ADAL" clId="{087E1E49-C694-4B8C-80FB-41D88F7DA837}" dt="2022-04-08T16:58:36.319" v="595" actId="26606"/>
          <ac:spMkLst>
            <pc:docMk/>
            <pc:sldMk cId="1623910096" sldId="264"/>
            <ac:spMk id="16" creationId="{53E5B1A8-3AC9-4BD1-9BBC-78CA94F2D1BA}"/>
          </ac:spMkLst>
        </pc:spChg>
        <pc:spChg chg="add">
          <ac:chgData name="Kanan Garach" userId="3346918e-3e88-4f56-944c-eb7339cea43d" providerId="ADAL" clId="{087E1E49-C694-4B8C-80FB-41D88F7DA837}" dt="2022-04-08T16:58:36.319" v="595" actId="26606"/>
          <ac:spMkLst>
            <pc:docMk/>
            <pc:sldMk cId="1623910096" sldId="264"/>
            <ac:spMk id="22" creationId="{BACC6370-2D7E-4714-9D71-7542949D7D5D}"/>
          </ac:spMkLst>
        </pc:spChg>
        <pc:spChg chg="add">
          <ac:chgData name="Kanan Garach" userId="3346918e-3e88-4f56-944c-eb7339cea43d" providerId="ADAL" clId="{087E1E49-C694-4B8C-80FB-41D88F7DA837}" dt="2022-04-08T16:58:36.319" v="595" actId="26606"/>
          <ac:spMkLst>
            <pc:docMk/>
            <pc:sldMk cId="1623910096" sldId="264"/>
            <ac:spMk id="24" creationId="{F68B3F68-107C-434F-AA38-110D5EA91B85}"/>
          </ac:spMkLst>
        </pc:spChg>
        <pc:spChg chg="add">
          <ac:chgData name="Kanan Garach" userId="3346918e-3e88-4f56-944c-eb7339cea43d" providerId="ADAL" clId="{087E1E49-C694-4B8C-80FB-41D88F7DA837}" dt="2022-04-08T16:58:36.319" v="595" actId="26606"/>
          <ac:spMkLst>
            <pc:docMk/>
            <pc:sldMk cId="1623910096" sldId="264"/>
            <ac:spMk id="26" creationId="{AAD0DBB9-1A4B-4391-81D4-CB19F9AB918A}"/>
          </ac:spMkLst>
        </pc:spChg>
        <pc:spChg chg="add">
          <ac:chgData name="Kanan Garach" userId="3346918e-3e88-4f56-944c-eb7339cea43d" providerId="ADAL" clId="{087E1E49-C694-4B8C-80FB-41D88F7DA837}" dt="2022-04-08T16:58:36.319" v="595" actId="26606"/>
          <ac:spMkLst>
            <pc:docMk/>
            <pc:sldMk cId="1623910096" sldId="264"/>
            <ac:spMk id="28" creationId="{063BBA22-50EA-4C4D-BE05-F1CE4E63AA56}"/>
          </ac:spMkLst>
        </pc:spChg>
        <pc:graphicFrameChg chg="add mod">
          <ac:chgData name="Kanan Garach" userId="3346918e-3e88-4f56-944c-eb7339cea43d" providerId="ADAL" clId="{087E1E49-C694-4B8C-80FB-41D88F7DA837}" dt="2022-04-09T01:50:23.469" v="4469" actId="12100"/>
          <ac:graphicFrameMkLst>
            <pc:docMk/>
            <pc:sldMk cId="1623910096" sldId="264"/>
            <ac:graphicFrameMk id="18" creationId="{4750A183-4961-8181-F073-B8D259A75D99}"/>
          </ac:graphicFrameMkLst>
        </pc:graphicFrameChg>
      </pc:sldChg>
      <pc:sldChg chg="addSp delSp modSp new mod ord setBg setClrOvrMap">
        <pc:chgData name="Kanan Garach" userId="3346918e-3e88-4f56-944c-eb7339cea43d" providerId="ADAL" clId="{087E1E49-C694-4B8C-80FB-41D88F7DA837}" dt="2022-04-09T01:45:13.676" v="4403" actId="113"/>
        <pc:sldMkLst>
          <pc:docMk/>
          <pc:sldMk cId="2314643007" sldId="265"/>
        </pc:sldMkLst>
        <pc:spChg chg="mod">
          <ac:chgData name="Kanan Garach" userId="3346918e-3e88-4f56-944c-eb7339cea43d" providerId="ADAL" clId="{087E1E49-C694-4B8C-80FB-41D88F7DA837}" dt="2022-04-09T01:45:13.676" v="4403" actId="113"/>
          <ac:spMkLst>
            <pc:docMk/>
            <pc:sldMk cId="2314643007" sldId="265"/>
            <ac:spMk id="2" creationId="{8E3006DF-BA0A-4B1C-86DA-400A664F593C}"/>
          </ac:spMkLst>
        </pc:spChg>
        <pc:spChg chg="add del mod">
          <ac:chgData name="Kanan Garach" userId="3346918e-3e88-4f56-944c-eb7339cea43d" providerId="ADAL" clId="{087E1E49-C694-4B8C-80FB-41D88F7DA837}" dt="2022-04-08T17:05:42.563" v="1231" actId="26606"/>
          <ac:spMkLst>
            <pc:docMk/>
            <pc:sldMk cId="2314643007" sldId="265"/>
            <ac:spMk id="3" creationId="{A41F947E-BC92-4772-9530-F0790E4103E2}"/>
          </ac:spMkLst>
        </pc:spChg>
        <pc:spChg chg="add del">
          <ac:chgData name="Kanan Garach" userId="3346918e-3e88-4f56-944c-eb7339cea43d" providerId="ADAL" clId="{087E1E49-C694-4B8C-80FB-41D88F7DA837}" dt="2022-04-08T17:05:29.610" v="1227" actId="26606"/>
          <ac:spMkLst>
            <pc:docMk/>
            <pc:sldMk cId="2314643007" sldId="265"/>
            <ac:spMk id="8" creationId="{DEE2AD96-B495-4E06-9291-B71706F728CB}"/>
          </ac:spMkLst>
        </pc:spChg>
        <pc:spChg chg="add del">
          <ac:chgData name="Kanan Garach" userId="3346918e-3e88-4f56-944c-eb7339cea43d" providerId="ADAL" clId="{087E1E49-C694-4B8C-80FB-41D88F7DA837}" dt="2022-04-08T17:05:29.610" v="1227" actId="26606"/>
          <ac:spMkLst>
            <pc:docMk/>
            <pc:sldMk cId="2314643007" sldId="265"/>
            <ac:spMk id="10" creationId="{53CF6D67-C5A8-4ADD-9E8E-1E38CA1D3166}"/>
          </ac:spMkLst>
        </pc:spChg>
        <pc:spChg chg="add del">
          <ac:chgData name="Kanan Garach" userId="3346918e-3e88-4f56-944c-eb7339cea43d" providerId="ADAL" clId="{087E1E49-C694-4B8C-80FB-41D88F7DA837}" dt="2022-04-08T17:05:29.610" v="1227" actId="26606"/>
          <ac:spMkLst>
            <pc:docMk/>
            <pc:sldMk cId="2314643007" sldId="265"/>
            <ac:spMk id="12" creationId="{86909FA0-B515-4681-B7A8-FA281D133B94}"/>
          </ac:spMkLst>
        </pc:spChg>
        <pc:spChg chg="add del">
          <ac:chgData name="Kanan Garach" userId="3346918e-3e88-4f56-944c-eb7339cea43d" providerId="ADAL" clId="{087E1E49-C694-4B8C-80FB-41D88F7DA837}" dt="2022-04-08T17:05:29.610" v="1227" actId="26606"/>
          <ac:spMkLst>
            <pc:docMk/>
            <pc:sldMk cId="2314643007" sldId="265"/>
            <ac:spMk id="14" creationId="{21C9FE86-FCC3-4A31-AA1C-C882262B7FE7}"/>
          </ac:spMkLst>
        </pc:spChg>
        <pc:spChg chg="add del">
          <ac:chgData name="Kanan Garach" userId="3346918e-3e88-4f56-944c-eb7339cea43d" providerId="ADAL" clId="{087E1E49-C694-4B8C-80FB-41D88F7DA837}" dt="2022-04-08T17:05:29.610" v="1227" actId="26606"/>
          <ac:spMkLst>
            <pc:docMk/>
            <pc:sldMk cId="2314643007" sldId="265"/>
            <ac:spMk id="16" creationId="{7D96243B-ECED-4B71-8E06-AE9A285EAD20}"/>
          </ac:spMkLst>
        </pc:spChg>
        <pc:spChg chg="add del">
          <ac:chgData name="Kanan Garach" userId="3346918e-3e88-4f56-944c-eb7339cea43d" providerId="ADAL" clId="{087E1E49-C694-4B8C-80FB-41D88F7DA837}" dt="2022-04-08T17:05:29.610" v="1227" actId="26606"/>
          <ac:spMkLst>
            <pc:docMk/>
            <pc:sldMk cId="2314643007" sldId="265"/>
            <ac:spMk id="18" creationId="{A09989E4-EFDC-4A90-A633-E0525FB4139E}"/>
          </ac:spMkLst>
        </pc:spChg>
        <pc:spChg chg="add del">
          <ac:chgData name="Kanan Garach" userId="3346918e-3e88-4f56-944c-eb7339cea43d" providerId="ADAL" clId="{087E1E49-C694-4B8C-80FB-41D88F7DA837}" dt="2022-04-08T17:05:29.597" v="1226" actId="26606"/>
          <ac:spMkLst>
            <pc:docMk/>
            <pc:sldMk cId="2314643007" sldId="265"/>
            <ac:spMk id="23" creationId="{1B15ED52-F352-441B-82BF-E0EA34836D08}"/>
          </ac:spMkLst>
        </pc:spChg>
        <pc:spChg chg="add del">
          <ac:chgData name="Kanan Garach" userId="3346918e-3e88-4f56-944c-eb7339cea43d" providerId="ADAL" clId="{087E1E49-C694-4B8C-80FB-41D88F7DA837}" dt="2022-04-08T17:05:29.597" v="1226" actId="26606"/>
          <ac:spMkLst>
            <pc:docMk/>
            <pc:sldMk cId="2314643007" sldId="265"/>
            <ac:spMk id="25" creationId="{3B2E3793-BFE6-45A2-9B7B-E18844431C99}"/>
          </ac:spMkLst>
        </pc:spChg>
        <pc:spChg chg="add del">
          <ac:chgData name="Kanan Garach" userId="3346918e-3e88-4f56-944c-eb7339cea43d" providerId="ADAL" clId="{087E1E49-C694-4B8C-80FB-41D88F7DA837}" dt="2022-04-08T17:05:29.597" v="1226" actId="26606"/>
          <ac:spMkLst>
            <pc:docMk/>
            <pc:sldMk cId="2314643007" sldId="265"/>
            <ac:spMk id="27" creationId="{BC4C4868-CB8F-4AF9-9CDB-8108F2C19B67}"/>
          </ac:spMkLst>
        </pc:spChg>
        <pc:spChg chg="add del">
          <ac:chgData name="Kanan Garach" userId="3346918e-3e88-4f56-944c-eb7339cea43d" providerId="ADAL" clId="{087E1E49-C694-4B8C-80FB-41D88F7DA837}" dt="2022-04-08T17:05:29.597" v="1226" actId="26606"/>
          <ac:spMkLst>
            <pc:docMk/>
            <pc:sldMk cId="2314643007" sldId="265"/>
            <ac:spMk id="29" creationId="{375E0459-6403-40CD-989D-56A4407CA12E}"/>
          </ac:spMkLst>
        </pc:spChg>
        <pc:spChg chg="add del">
          <ac:chgData name="Kanan Garach" userId="3346918e-3e88-4f56-944c-eb7339cea43d" providerId="ADAL" clId="{087E1E49-C694-4B8C-80FB-41D88F7DA837}" dt="2022-04-08T17:05:29.597" v="1226" actId="26606"/>
          <ac:spMkLst>
            <pc:docMk/>
            <pc:sldMk cId="2314643007" sldId="265"/>
            <ac:spMk id="31" creationId="{53E5B1A8-3AC9-4BD1-9BBC-78CA94F2D1BA}"/>
          </ac:spMkLst>
        </pc:spChg>
        <pc:spChg chg="add del">
          <ac:chgData name="Kanan Garach" userId="3346918e-3e88-4f56-944c-eb7339cea43d" providerId="ADAL" clId="{087E1E49-C694-4B8C-80FB-41D88F7DA837}" dt="2022-04-08T17:05:42.563" v="1231" actId="26606"/>
          <ac:spMkLst>
            <pc:docMk/>
            <pc:sldMk cId="2314643007" sldId="265"/>
            <ac:spMk id="33" creationId="{A09989E4-EFDC-4A90-A633-E0525FB4139E}"/>
          </ac:spMkLst>
        </pc:spChg>
        <pc:spChg chg="add del">
          <ac:chgData name="Kanan Garach" userId="3346918e-3e88-4f56-944c-eb7339cea43d" providerId="ADAL" clId="{087E1E49-C694-4B8C-80FB-41D88F7DA837}" dt="2022-04-08T17:05:42.563" v="1231" actId="26606"/>
          <ac:spMkLst>
            <pc:docMk/>
            <pc:sldMk cId="2314643007" sldId="265"/>
            <ac:spMk id="34" creationId="{DEE2AD96-B495-4E06-9291-B71706F728CB}"/>
          </ac:spMkLst>
        </pc:spChg>
        <pc:spChg chg="add del">
          <ac:chgData name="Kanan Garach" userId="3346918e-3e88-4f56-944c-eb7339cea43d" providerId="ADAL" clId="{087E1E49-C694-4B8C-80FB-41D88F7DA837}" dt="2022-04-08T17:05:42.563" v="1231" actId="26606"/>
          <ac:spMkLst>
            <pc:docMk/>
            <pc:sldMk cId="2314643007" sldId="265"/>
            <ac:spMk id="35" creationId="{53CF6D67-C5A8-4ADD-9E8E-1E38CA1D3166}"/>
          </ac:spMkLst>
        </pc:spChg>
        <pc:spChg chg="add del">
          <ac:chgData name="Kanan Garach" userId="3346918e-3e88-4f56-944c-eb7339cea43d" providerId="ADAL" clId="{087E1E49-C694-4B8C-80FB-41D88F7DA837}" dt="2022-04-08T17:05:42.563" v="1231" actId="26606"/>
          <ac:spMkLst>
            <pc:docMk/>
            <pc:sldMk cId="2314643007" sldId="265"/>
            <ac:spMk id="36" creationId="{86909FA0-B515-4681-B7A8-FA281D133B94}"/>
          </ac:spMkLst>
        </pc:spChg>
        <pc:spChg chg="add del">
          <ac:chgData name="Kanan Garach" userId="3346918e-3e88-4f56-944c-eb7339cea43d" providerId="ADAL" clId="{087E1E49-C694-4B8C-80FB-41D88F7DA837}" dt="2022-04-08T17:05:42.563" v="1231" actId="26606"/>
          <ac:spMkLst>
            <pc:docMk/>
            <pc:sldMk cId="2314643007" sldId="265"/>
            <ac:spMk id="37" creationId="{21C9FE86-FCC3-4A31-AA1C-C882262B7FE7}"/>
          </ac:spMkLst>
        </pc:spChg>
        <pc:spChg chg="add del">
          <ac:chgData name="Kanan Garach" userId="3346918e-3e88-4f56-944c-eb7339cea43d" providerId="ADAL" clId="{087E1E49-C694-4B8C-80FB-41D88F7DA837}" dt="2022-04-08T17:05:42.563" v="1231" actId="26606"/>
          <ac:spMkLst>
            <pc:docMk/>
            <pc:sldMk cId="2314643007" sldId="265"/>
            <ac:spMk id="38" creationId="{7D96243B-ECED-4B71-8E06-AE9A285EAD20}"/>
          </ac:spMkLst>
        </pc:spChg>
        <pc:spChg chg="add del">
          <ac:chgData name="Kanan Garach" userId="3346918e-3e88-4f56-944c-eb7339cea43d" providerId="ADAL" clId="{087E1E49-C694-4B8C-80FB-41D88F7DA837}" dt="2022-04-08T17:05:42.529" v="1230" actId="26606"/>
          <ac:spMkLst>
            <pc:docMk/>
            <pc:sldMk cId="2314643007" sldId="265"/>
            <ac:spMk id="44" creationId="{A3EFF7B1-6CB7-47D1-AD37-B870CA2B2151}"/>
          </ac:spMkLst>
        </pc:spChg>
        <pc:spChg chg="add del">
          <ac:chgData name="Kanan Garach" userId="3346918e-3e88-4f56-944c-eb7339cea43d" providerId="ADAL" clId="{087E1E49-C694-4B8C-80FB-41D88F7DA837}" dt="2022-04-08T17:05:42.529" v="1230" actId="26606"/>
          <ac:spMkLst>
            <pc:docMk/>
            <pc:sldMk cId="2314643007" sldId="265"/>
            <ac:spMk id="46" creationId="{7FA2962B-21B6-4689-A95D-A8FF6ADE47F1}"/>
          </ac:spMkLst>
        </pc:spChg>
        <pc:spChg chg="add del">
          <ac:chgData name="Kanan Garach" userId="3346918e-3e88-4f56-944c-eb7339cea43d" providerId="ADAL" clId="{087E1E49-C694-4B8C-80FB-41D88F7DA837}" dt="2022-04-08T17:05:42.529" v="1230" actId="26606"/>
          <ac:spMkLst>
            <pc:docMk/>
            <pc:sldMk cId="2314643007" sldId="265"/>
            <ac:spMk id="62" creationId="{A00D2CE1-35C1-46E6-BD59-CEE668BD90F4}"/>
          </ac:spMkLst>
        </pc:spChg>
        <pc:spChg chg="add del">
          <ac:chgData name="Kanan Garach" userId="3346918e-3e88-4f56-944c-eb7339cea43d" providerId="ADAL" clId="{087E1E49-C694-4B8C-80FB-41D88F7DA837}" dt="2022-04-08T17:05:42.529" v="1230" actId="26606"/>
          <ac:spMkLst>
            <pc:docMk/>
            <pc:sldMk cId="2314643007" sldId="265"/>
            <ac:spMk id="70" creationId="{E18403B7-F2C7-4C07-8522-21C31910902C}"/>
          </ac:spMkLst>
        </pc:spChg>
        <pc:spChg chg="add">
          <ac:chgData name="Kanan Garach" userId="3346918e-3e88-4f56-944c-eb7339cea43d" providerId="ADAL" clId="{087E1E49-C694-4B8C-80FB-41D88F7DA837}" dt="2022-04-08T17:05:42.563" v="1231" actId="26606"/>
          <ac:spMkLst>
            <pc:docMk/>
            <pc:sldMk cId="2314643007" sldId="265"/>
            <ac:spMk id="78" creationId="{DEE2AD96-B495-4E06-9291-B71706F728CB}"/>
          </ac:spMkLst>
        </pc:spChg>
        <pc:spChg chg="add">
          <ac:chgData name="Kanan Garach" userId="3346918e-3e88-4f56-944c-eb7339cea43d" providerId="ADAL" clId="{087E1E49-C694-4B8C-80FB-41D88F7DA837}" dt="2022-04-08T17:05:42.563" v="1231" actId="26606"/>
          <ac:spMkLst>
            <pc:docMk/>
            <pc:sldMk cId="2314643007" sldId="265"/>
            <ac:spMk id="79" creationId="{53CF6D67-C5A8-4ADD-9E8E-1E38CA1D3166}"/>
          </ac:spMkLst>
        </pc:spChg>
        <pc:spChg chg="add">
          <ac:chgData name="Kanan Garach" userId="3346918e-3e88-4f56-944c-eb7339cea43d" providerId="ADAL" clId="{087E1E49-C694-4B8C-80FB-41D88F7DA837}" dt="2022-04-08T17:05:42.563" v="1231" actId="26606"/>
          <ac:spMkLst>
            <pc:docMk/>
            <pc:sldMk cId="2314643007" sldId="265"/>
            <ac:spMk id="80" creationId="{86909FA0-B515-4681-B7A8-FA281D133B94}"/>
          </ac:spMkLst>
        </pc:spChg>
        <pc:spChg chg="add">
          <ac:chgData name="Kanan Garach" userId="3346918e-3e88-4f56-944c-eb7339cea43d" providerId="ADAL" clId="{087E1E49-C694-4B8C-80FB-41D88F7DA837}" dt="2022-04-08T17:05:42.563" v="1231" actId="26606"/>
          <ac:spMkLst>
            <pc:docMk/>
            <pc:sldMk cId="2314643007" sldId="265"/>
            <ac:spMk id="81" creationId="{21C9FE86-FCC3-4A31-AA1C-C882262B7FE7}"/>
          </ac:spMkLst>
        </pc:spChg>
        <pc:spChg chg="add">
          <ac:chgData name="Kanan Garach" userId="3346918e-3e88-4f56-944c-eb7339cea43d" providerId="ADAL" clId="{087E1E49-C694-4B8C-80FB-41D88F7DA837}" dt="2022-04-08T17:05:42.563" v="1231" actId="26606"/>
          <ac:spMkLst>
            <pc:docMk/>
            <pc:sldMk cId="2314643007" sldId="265"/>
            <ac:spMk id="82" creationId="{7D96243B-ECED-4B71-8E06-AE9A285EAD20}"/>
          </ac:spMkLst>
        </pc:spChg>
        <pc:spChg chg="add">
          <ac:chgData name="Kanan Garach" userId="3346918e-3e88-4f56-944c-eb7339cea43d" providerId="ADAL" clId="{087E1E49-C694-4B8C-80FB-41D88F7DA837}" dt="2022-04-08T17:05:42.563" v="1231" actId="26606"/>
          <ac:spMkLst>
            <pc:docMk/>
            <pc:sldMk cId="2314643007" sldId="265"/>
            <ac:spMk id="83" creationId="{A09989E4-EFDC-4A90-A633-E0525FB4139E}"/>
          </ac:spMkLst>
        </pc:spChg>
        <pc:grpChg chg="add del">
          <ac:chgData name="Kanan Garach" userId="3346918e-3e88-4f56-944c-eb7339cea43d" providerId="ADAL" clId="{087E1E49-C694-4B8C-80FB-41D88F7DA837}" dt="2022-04-08T17:05:42.529" v="1230" actId="26606"/>
          <ac:grpSpMkLst>
            <pc:docMk/>
            <pc:sldMk cId="2314643007" sldId="265"/>
            <ac:grpSpMk id="48" creationId="{A745280D-ED36-41FE-8EB1-CE597C99CFE8}"/>
          </ac:grpSpMkLst>
        </pc:grpChg>
        <pc:grpChg chg="add del">
          <ac:chgData name="Kanan Garach" userId="3346918e-3e88-4f56-944c-eb7339cea43d" providerId="ADAL" clId="{087E1E49-C694-4B8C-80FB-41D88F7DA837}" dt="2022-04-08T17:05:42.529" v="1230" actId="26606"/>
          <ac:grpSpMkLst>
            <pc:docMk/>
            <pc:sldMk cId="2314643007" sldId="265"/>
            <ac:grpSpMk id="54" creationId="{80E95A5C-1E97-41C3-9DEC-245FF6DEBF1F}"/>
          </ac:grpSpMkLst>
        </pc:grpChg>
        <pc:grpChg chg="add del">
          <ac:chgData name="Kanan Garach" userId="3346918e-3e88-4f56-944c-eb7339cea43d" providerId="ADAL" clId="{087E1E49-C694-4B8C-80FB-41D88F7DA837}" dt="2022-04-08T17:05:42.529" v="1230" actId="26606"/>
          <ac:grpSpMkLst>
            <pc:docMk/>
            <pc:sldMk cId="2314643007" sldId="265"/>
            <ac:grpSpMk id="64" creationId="{A58DCE86-9AE1-46D1-96D6-04B8B3EDF6FA}"/>
          </ac:grpSpMkLst>
        </pc:grpChg>
        <pc:grpChg chg="add del">
          <ac:chgData name="Kanan Garach" userId="3346918e-3e88-4f56-944c-eb7339cea43d" providerId="ADAL" clId="{087E1E49-C694-4B8C-80FB-41D88F7DA837}" dt="2022-04-08T17:05:42.529" v="1230" actId="26606"/>
          <ac:grpSpMkLst>
            <pc:docMk/>
            <pc:sldMk cId="2314643007" sldId="265"/>
            <ac:grpSpMk id="72" creationId="{23B58CC6-A99E-43AF-A467-256F19287FB8}"/>
          </ac:grpSpMkLst>
        </pc:grpChg>
        <pc:graphicFrameChg chg="add del">
          <ac:chgData name="Kanan Garach" userId="3346918e-3e88-4f56-944c-eb7339cea43d" providerId="ADAL" clId="{087E1E49-C694-4B8C-80FB-41D88F7DA837}" dt="2022-04-08T17:05:42.529" v="1230" actId="26606"/>
          <ac:graphicFrameMkLst>
            <pc:docMk/>
            <pc:sldMk cId="2314643007" sldId="265"/>
            <ac:graphicFrameMk id="40" creationId="{4C17FF25-15BF-BB0A-537D-D5EDA3CBC74A}"/>
          </ac:graphicFrameMkLst>
        </pc:graphicFrameChg>
        <pc:graphicFrameChg chg="add mod">
          <ac:chgData name="Kanan Garach" userId="3346918e-3e88-4f56-944c-eb7339cea43d" providerId="ADAL" clId="{087E1E49-C694-4B8C-80FB-41D88F7DA837}" dt="2022-04-08T18:19:57.522" v="1822" actId="20577"/>
          <ac:graphicFrameMkLst>
            <pc:docMk/>
            <pc:sldMk cId="2314643007" sldId="265"/>
            <ac:graphicFrameMk id="84" creationId="{335C2E37-41D2-B342-8473-6088616E9548}"/>
          </ac:graphicFrameMkLst>
        </pc:graphicFrameChg>
      </pc:sldChg>
      <pc:sldChg chg="addSp delSp modSp new mod ord setBg setClrOvrMap">
        <pc:chgData name="Kanan Garach" userId="3346918e-3e88-4f56-944c-eb7339cea43d" providerId="ADAL" clId="{087E1E49-C694-4B8C-80FB-41D88F7DA837}" dt="2022-04-09T01:46:16.841" v="4462" actId="113"/>
        <pc:sldMkLst>
          <pc:docMk/>
          <pc:sldMk cId="3643603800" sldId="309"/>
        </pc:sldMkLst>
        <pc:spChg chg="mod">
          <ac:chgData name="Kanan Garach" userId="3346918e-3e88-4f56-944c-eb7339cea43d" providerId="ADAL" clId="{087E1E49-C694-4B8C-80FB-41D88F7DA837}" dt="2022-04-09T01:46:07.476" v="4459" actId="404"/>
          <ac:spMkLst>
            <pc:docMk/>
            <pc:sldMk cId="3643603800" sldId="309"/>
            <ac:spMk id="2" creationId="{481202F2-EDFA-46BB-8A6E-DDA6D557F9EE}"/>
          </ac:spMkLst>
        </pc:spChg>
        <pc:spChg chg="del mod">
          <ac:chgData name="Kanan Garach" userId="3346918e-3e88-4f56-944c-eb7339cea43d" providerId="ADAL" clId="{087E1E49-C694-4B8C-80FB-41D88F7DA837}" dt="2022-04-08T20:54:44.713" v="3898" actId="26606"/>
          <ac:spMkLst>
            <pc:docMk/>
            <pc:sldMk cId="3643603800" sldId="309"/>
            <ac:spMk id="3" creationId="{A6815DB3-ED19-42B5-94A7-9E2BEC81254C}"/>
          </ac:spMkLst>
        </pc:spChg>
        <pc:spChg chg="mod">
          <ac:chgData name="Kanan Garach" userId="3346918e-3e88-4f56-944c-eb7339cea43d" providerId="ADAL" clId="{087E1E49-C694-4B8C-80FB-41D88F7DA837}" dt="2022-04-09T01:46:16.841" v="4462" actId="113"/>
          <ac:spMkLst>
            <pc:docMk/>
            <pc:sldMk cId="3643603800" sldId="309"/>
            <ac:spMk id="7" creationId="{E5F7113D-49E2-465E-BE93-BFCE96EA8327}"/>
          </ac:spMkLst>
        </pc:spChg>
        <pc:spChg chg="add del">
          <ac:chgData name="Kanan Garach" userId="3346918e-3e88-4f56-944c-eb7339cea43d" providerId="ADAL" clId="{087E1E49-C694-4B8C-80FB-41D88F7DA837}" dt="2022-04-08T20:54:44.713" v="3898" actId="26606"/>
          <ac:spMkLst>
            <pc:docMk/>
            <pc:sldMk cId="3643603800" sldId="309"/>
            <ac:spMk id="8" creationId="{1B15ED52-F352-441B-82BF-E0EA34836D08}"/>
          </ac:spMkLst>
        </pc:spChg>
        <pc:spChg chg="add del">
          <ac:chgData name="Kanan Garach" userId="3346918e-3e88-4f56-944c-eb7339cea43d" providerId="ADAL" clId="{087E1E49-C694-4B8C-80FB-41D88F7DA837}" dt="2022-04-08T20:54:44.713" v="3898" actId="26606"/>
          <ac:spMkLst>
            <pc:docMk/>
            <pc:sldMk cId="3643603800" sldId="309"/>
            <ac:spMk id="10" creationId="{3B2E3793-BFE6-45A2-9B7B-E18844431C99}"/>
          </ac:spMkLst>
        </pc:spChg>
        <pc:spChg chg="add del">
          <ac:chgData name="Kanan Garach" userId="3346918e-3e88-4f56-944c-eb7339cea43d" providerId="ADAL" clId="{087E1E49-C694-4B8C-80FB-41D88F7DA837}" dt="2022-04-08T20:54:44.713" v="3898" actId="26606"/>
          <ac:spMkLst>
            <pc:docMk/>
            <pc:sldMk cId="3643603800" sldId="309"/>
            <ac:spMk id="12" creationId="{BC4C4868-CB8F-4AF9-9CDB-8108F2C19B67}"/>
          </ac:spMkLst>
        </pc:spChg>
        <pc:spChg chg="add del">
          <ac:chgData name="Kanan Garach" userId="3346918e-3e88-4f56-944c-eb7339cea43d" providerId="ADAL" clId="{087E1E49-C694-4B8C-80FB-41D88F7DA837}" dt="2022-04-08T20:54:44.713" v="3898" actId="26606"/>
          <ac:spMkLst>
            <pc:docMk/>
            <pc:sldMk cId="3643603800" sldId="309"/>
            <ac:spMk id="14" creationId="{375E0459-6403-40CD-989D-56A4407CA12E}"/>
          </ac:spMkLst>
        </pc:spChg>
        <pc:spChg chg="add del">
          <ac:chgData name="Kanan Garach" userId="3346918e-3e88-4f56-944c-eb7339cea43d" providerId="ADAL" clId="{087E1E49-C694-4B8C-80FB-41D88F7DA837}" dt="2022-04-08T20:54:44.713" v="3898" actId="26606"/>
          <ac:spMkLst>
            <pc:docMk/>
            <pc:sldMk cId="3643603800" sldId="309"/>
            <ac:spMk id="16" creationId="{53E5B1A8-3AC9-4BD1-9BBC-78CA94F2D1BA}"/>
          </ac:spMkLst>
        </pc:spChg>
        <pc:spChg chg="add">
          <ac:chgData name="Kanan Garach" userId="3346918e-3e88-4f56-944c-eb7339cea43d" providerId="ADAL" clId="{087E1E49-C694-4B8C-80FB-41D88F7DA837}" dt="2022-04-08T20:54:44.713" v="3898" actId="26606"/>
          <ac:spMkLst>
            <pc:docMk/>
            <pc:sldMk cId="3643603800" sldId="309"/>
            <ac:spMk id="23" creationId="{9228552E-C8B1-4A80-8448-0787CE0FC704}"/>
          </ac:spMkLst>
        </pc:spChg>
        <pc:graphicFrameChg chg="add mod">
          <ac:chgData name="Kanan Garach" userId="3346918e-3e88-4f56-944c-eb7339cea43d" providerId="ADAL" clId="{087E1E49-C694-4B8C-80FB-41D88F7DA837}" dt="2022-04-08T23:26:36.892" v="3967"/>
          <ac:graphicFrameMkLst>
            <pc:docMk/>
            <pc:sldMk cId="3643603800" sldId="309"/>
            <ac:graphicFrameMk id="18" creationId="{0C7922C7-49D0-8A09-041F-F9E3D812FC30}"/>
          </ac:graphicFrameMkLst>
        </pc:graphicFrameChg>
        <pc:picChg chg="add mod">
          <ac:chgData name="Kanan Garach" userId="3346918e-3e88-4f56-944c-eb7339cea43d" providerId="ADAL" clId="{087E1E49-C694-4B8C-80FB-41D88F7DA837}" dt="2022-04-09T01:45:53.860" v="4434" actId="1076"/>
          <ac:picMkLst>
            <pc:docMk/>
            <pc:sldMk cId="3643603800" sldId="309"/>
            <ac:picMk id="19" creationId="{3D3C1438-8AF8-FCD8-9D7C-A62993136750}"/>
          </ac:picMkLst>
        </pc:picChg>
      </pc:sldChg>
      <pc:sldChg chg="addSp delSp modSp new mod ord setBg setClrOvrMap">
        <pc:chgData name="Kanan Garach" userId="3346918e-3e88-4f56-944c-eb7339cea43d" providerId="ADAL" clId="{087E1E49-C694-4B8C-80FB-41D88F7DA837}" dt="2022-04-09T01:38:33.150" v="4402"/>
        <pc:sldMkLst>
          <pc:docMk/>
          <pc:sldMk cId="3631387008" sldId="310"/>
        </pc:sldMkLst>
        <pc:spChg chg="mod">
          <ac:chgData name="Kanan Garach" userId="3346918e-3e88-4f56-944c-eb7339cea43d" providerId="ADAL" clId="{087E1E49-C694-4B8C-80FB-41D88F7DA837}" dt="2022-04-09T00:28:16.674" v="4159" actId="26606"/>
          <ac:spMkLst>
            <pc:docMk/>
            <pc:sldMk cId="3631387008" sldId="310"/>
            <ac:spMk id="2" creationId="{78738512-256D-400C-86FD-D375E55B8129}"/>
          </ac:spMkLst>
        </pc:spChg>
        <pc:spChg chg="add del mod">
          <ac:chgData name="Kanan Garach" userId="3346918e-3e88-4f56-944c-eb7339cea43d" providerId="ADAL" clId="{087E1E49-C694-4B8C-80FB-41D88F7DA837}" dt="2022-04-09T00:28:16.674" v="4159" actId="26606"/>
          <ac:spMkLst>
            <pc:docMk/>
            <pc:sldMk cId="3631387008" sldId="310"/>
            <ac:spMk id="3" creationId="{954D49F9-6B8C-4D81-AAEB-C419E2DCDB65}"/>
          </ac:spMkLst>
        </pc:spChg>
        <pc:spChg chg="add del">
          <ac:chgData name="Kanan Garach" userId="3346918e-3e88-4f56-944c-eb7339cea43d" providerId="ADAL" clId="{087E1E49-C694-4B8C-80FB-41D88F7DA837}" dt="2022-04-09T00:28:16.674" v="4159" actId="26606"/>
          <ac:spMkLst>
            <pc:docMk/>
            <pc:sldMk cId="3631387008" sldId="310"/>
            <ac:spMk id="8" creationId="{1B15ED52-F352-441B-82BF-E0EA34836D08}"/>
          </ac:spMkLst>
        </pc:spChg>
        <pc:spChg chg="add del">
          <ac:chgData name="Kanan Garach" userId="3346918e-3e88-4f56-944c-eb7339cea43d" providerId="ADAL" clId="{087E1E49-C694-4B8C-80FB-41D88F7DA837}" dt="2022-04-09T00:28:16.674" v="4159" actId="26606"/>
          <ac:spMkLst>
            <pc:docMk/>
            <pc:sldMk cId="3631387008" sldId="310"/>
            <ac:spMk id="10" creationId="{3B2E3793-BFE6-45A2-9B7B-E18844431C99}"/>
          </ac:spMkLst>
        </pc:spChg>
        <pc:spChg chg="add del">
          <ac:chgData name="Kanan Garach" userId="3346918e-3e88-4f56-944c-eb7339cea43d" providerId="ADAL" clId="{087E1E49-C694-4B8C-80FB-41D88F7DA837}" dt="2022-04-09T00:28:16.674" v="4159" actId="26606"/>
          <ac:spMkLst>
            <pc:docMk/>
            <pc:sldMk cId="3631387008" sldId="310"/>
            <ac:spMk id="12" creationId="{BC4C4868-CB8F-4AF9-9CDB-8108F2C19B67}"/>
          </ac:spMkLst>
        </pc:spChg>
        <pc:spChg chg="add del">
          <ac:chgData name="Kanan Garach" userId="3346918e-3e88-4f56-944c-eb7339cea43d" providerId="ADAL" clId="{087E1E49-C694-4B8C-80FB-41D88F7DA837}" dt="2022-04-09T00:28:16.674" v="4159" actId="26606"/>
          <ac:spMkLst>
            <pc:docMk/>
            <pc:sldMk cId="3631387008" sldId="310"/>
            <ac:spMk id="14" creationId="{375E0459-6403-40CD-989D-56A4407CA12E}"/>
          </ac:spMkLst>
        </pc:spChg>
        <pc:spChg chg="add del">
          <ac:chgData name="Kanan Garach" userId="3346918e-3e88-4f56-944c-eb7339cea43d" providerId="ADAL" clId="{087E1E49-C694-4B8C-80FB-41D88F7DA837}" dt="2022-04-09T00:28:16.674" v="4159" actId="26606"/>
          <ac:spMkLst>
            <pc:docMk/>
            <pc:sldMk cId="3631387008" sldId="310"/>
            <ac:spMk id="16" creationId="{53E5B1A8-3AC9-4BD1-9BBC-78CA94F2D1BA}"/>
          </ac:spMkLst>
        </pc:spChg>
        <pc:spChg chg="add">
          <ac:chgData name="Kanan Garach" userId="3346918e-3e88-4f56-944c-eb7339cea43d" providerId="ADAL" clId="{087E1E49-C694-4B8C-80FB-41D88F7DA837}" dt="2022-04-09T00:28:16.674" v="4159" actId="26606"/>
          <ac:spMkLst>
            <pc:docMk/>
            <pc:sldMk cId="3631387008" sldId="310"/>
            <ac:spMk id="20" creationId="{9228552E-C8B1-4A80-8448-0787CE0FC704}"/>
          </ac:spMkLst>
        </pc:spChg>
        <pc:spChg chg="add del">
          <ac:chgData name="Kanan Garach" userId="3346918e-3e88-4f56-944c-eb7339cea43d" providerId="ADAL" clId="{087E1E49-C694-4B8C-80FB-41D88F7DA837}" dt="2022-04-09T00:27:50.929" v="4158" actId="26606"/>
          <ac:spMkLst>
            <pc:docMk/>
            <pc:sldMk cId="3631387008" sldId="310"/>
            <ac:spMk id="23" creationId="{9228552E-C8B1-4A80-8448-0787CE0FC704}"/>
          </ac:spMkLst>
        </pc:spChg>
        <pc:graphicFrameChg chg="add del">
          <ac:chgData name="Kanan Garach" userId="3346918e-3e88-4f56-944c-eb7339cea43d" providerId="ADAL" clId="{087E1E49-C694-4B8C-80FB-41D88F7DA837}" dt="2022-04-09T00:27:50.929" v="4158" actId="26606"/>
          <ac:graphicFrameMkLst>
            <pc:docMk/>
            <pc:sldMk cId="3631387008" sldId="310"/>
            <ac:graphicFrameMk id="18" creationId="{374D62B8-50C8-2A08-4461-BADA7569392B}"/>
          </ac:graphicFrameMkLst>
        </pc:graphicFrameChg>
        <pc:graphicFrameChg chg="add mod">
          <ac:chgData name="Kanan Garach" userId="3346918e-3e88-4f56-944c-eb7339cea43d" providerId="ADAL" clId="{087E1E49-C694-4B8C-80FB-41D88F7DA837}" dt="2022-04-09T00:28:24.663" v="4160" actId="12100"/>
          <ac:graphicFrameMkLst>
            <pc:docMk/>
            <pc:sldMk cId="3631387008" sldId="310"/>
            <ac:graphicFrameMk id="22" creationId="{AEE3E3CD-6D71-3E6E-C7BD-9579C9452D02}"/>
          </ac:graphicFrameMkLst>
        </pc:graphicFrameChg>
        <pc:picChg chg="add del">
          <ac:chgData name="Kanan Garach" userId="3346918e-3e88-4f56-944c-eb7339cea43d" providerId="ADAL" clId="{087E1E49-C694-4B8C-80FB-41D88F7DA837}" dt="2022-04-09T00:27:50.929" v="4158" actId="26606"/>
          <ac:picMkLst>
            <pc:docMk/>
            <pc:sldMk cId="3631387008" sldId="310"/>
            <ac:picMk id="19" creationId="{A65F824F-3B29-D62E-93A3-9162F90A5970}"/>
          </ac:picMkLst>
        </pc:picChg>
        <pc:picChg chg="add mod">
          <ac:chgData name="Kanan Garach" userId="3346918e-3e88-4f56-944c-eb7339cea43d" providerId="ADAL" clId="{087E1E49-C694-4B8C-80FB-41D88F7DA837}" dt="2022-04-09T00:28:25.124" v="4162" actId="962"/>
          <ac:picMkLst>
            <pc:docMk/>
            <pc:sldMk cId="3631387008" sldId="310"/>
            <ac:picMk id="21" creationId="{6C5E09D1-A1AA-6905-1AE2-52DEF1FCBB42}"/>
          </ac:picMkLst>
        </pc:picChg>
      </pc:sldChg>
      <pc:sldChg chg="addSp delSp modSp new del mod ord setBg setClrOvrMap">
        <pc:chgData name="Kanan Garach" userId="3346918e-3e88-4f56-944c-eb7339cea43d" providerId="ADAL" clId="{087E1E49-C694-4B8C-80FB-41D88F7DA837}" dt="2022-04-09T13:21:25.509" v="5276" actId="2696"/>
        <pc:sldMkLst>
          <pc:docMk/>
          <pc:sldMk cId="3731610510" sldId="313"/>
        </pc:sldMkLst>
        <pc:spChg chg="mod">
          <ac:chgData name="Kanan Garach" userId="3346918e-3e88-4f56-944c-eb7339cea43d" providerId="ADAL" clId="{087E1E49-C694-4B8C-80FB-41D88F7DA837}" dt="2022-04-09T01:17:26.161" v="4334" actId="20577"/>
          <ac:spMkLst>
            <pc:docMk/>
            <pc:sldMk cId="3731610510" sldId="313"/>
            <ac:spMk id="2" creationId="{DD6DDC80-90D8-4B7A-9D53-30FD1A79E3F1}"/>
          </ac:spMkLst>
        </pc:spChg>
        <pc:spChg chg="add del mod">
          <ac:chgData name="Kanan Garach" userId="3346918e-3e88-4f56-944c-eb7339cea43d" providerId="ADAL" clId="{087E1E49-C694-4B8C-80FB-41D88F7DA837}" dt="2022-04-09T00:36:45.296" v="4194" actId="26606"/>
          <ac:spMkLst>
            <pc:docMk/>
            <pc:sldMk cId="3731610510" sldId="313"/>
            <ac:spMk id="3" creationId="{90E15EC6-E3C7-402C-A408-FB6E37B9E98D}"/>
          </ac:spMkLst>
        </pc:spChg>
        <pc:spChg chg="add del">
          <ac:chgData name="Kanan Garach" userId="3346918e-3e88-4f56-944c-eb7339cea43d" providerId="ADAL" clId="{087E1E49-C694-4B8C-80FB-41D88F7DA837}" dt="2022-04-09T00:36:45.296" v="4194" actId="26606"/>
          <ac:spMkLst>
            <pc:docMk/>
            <pc:sldMk cId="3731610510" sldId="313"/>
            <ac:spMk id="8" creationId="{1B15ED52-F352-441B-82BF-E0EA34836D08}"/>
          </ac:spMkLst>
        </pc:spChg>
        <pc:spChg chg="add del">
          <ac:chgData name="Kanan Garach" userId="3346918e-3e88-4f56-944c-eb7339cea43d" providerId="ADAL" clId="{087E1E49-C694-4B8C-80FB-41D88F7DA837}" dt="2022-04-09T00:36:45.296" v="4194" actId="26606"/>
          <ac:spMkLst>
            <pc:docMk/>
            <pc:sldMk cId="3731610510" sldId="313"/>
            <ac:spMk id="10" creationId="{3B2E3793-BFE6-45A2-9B7B-E18844431C99}"/>
          </ac:spMkLst>
        </pc:spChg>
        <pc:spChg chg="add del">
          <ac:chgData name="Kanan Garach" userId="3346918e-3e88-4f56-944c-eb7339cea43d" providerId="ADAL" clId="{087E1E49-C694-4B8C-80FB-41D88F7DA837}" dt="2022-04-09T00:36:45.296" v="4194" actId="26606"/>
          <ac:spMkLst>
            <pc:docMk/>
            <pc:sldMk cId="3731610510" sldId="313"/>
            <ac:spMk id="12" creationId="{BC4C4868-CB8F-4AF9-9CDB-8108F2C19B67}"/>
          </ac:spMkLst>
        </pc:spChg>
        <pc:spChg chg="add del">
          <ac:chgData name="Kanan Garach" userId="3346918e-3e88-4f56-944c-eb7339cea43d" providerId="ADAL" clId="{087E1E49-C694-4B8C-80FB-41D88F7DA837}" dt="2022-04-09T00:36:45.296" v="4194" actId="26606"/>
          <ac:spMkLst>
            <pc:docMk/>
            <pc:sldMk cId="3731610510" sldId="313"/>
            <ac:spMk id="14" creationId="{375E0459-6403-40CD-989D-56A4407CA12E}"/>
          </ac:spMkLst>
        </pc:spChg>
        <pc:spChg chg="add del">
          <ac:chgData name="Kanan Garach" userId="3346918e-3e88-4f56-944c-eb7339cea43d" providerId="ADAL" clId="{087E1E49-C694-4B8C-80FB-41D88F7DA837}" dt="2022-04-09T00:36:45.296" v="4194" actId="26606"/>
          <ac:spMkLst>
            <pc:docMk/>
            <pc:sldMk cId="3731610510" sldId="313"/>
            <ac:spMk id="16" creationId="{53E5B1A8-3AC9-4BD1-9BBC-78CA94F2D1BA}"/>
          </ac:spMkLst>
        </pc:spChg>
        <pc:spChg chg="add del">
          <ac:chgData name="Kanan Garach" userId="3346918e-3e88-4f56-944c-eb7339cea43d" providerId="ADAL" clId="{087E1E49-C694-4B8C-80FB-41D88F7DA837}" dt="2022-04-09T00:36:37.760" v="4192" actId="26606"/>
          <ac:spMkLst>
            <pc:docMk/>
            <pc:sldMk cId="3731610510" sldId="313"/>
            <ac:spMk id="22" creationId="{BACC6370-2D7E-4714-9D71-7542949D7D5D}"/>
          </ac:spMkLst>
        </pc:spChg>
        <pc:spChg chg="add del">
          <ac:chgData name="Kanan Garach" userId="3346918e-3e88-4f56-944c-eb7339cea43d" providerId="ADAL" clId="{087E1E49-C694-4B8C-80FB-41D88F7DA837}" dt="2022-04-09T00:36:12.898" v="4186" actId="26606"/>
          <ac:spMkLst>
            <pc:docMk/>
            <pc:sldMk cId="3731610510" sldId="313"/>
            <ac:spMk id="23" creationId="{9228552E-C8B1-4A80-8448-0787CE0FC704}"/>
          </ac:spMkLst>
        </pc:spChg>
        <pc:spChg chg="add del">
          <ac:chgData name="Kanan Garach" userId="3346918e-3e88-4f56-944c-eb7339cea43d" providerId="ADAL" clId="{087E1E49-C694-4B8C-80FB-41D88F7DA837}" dt="2022-04-09T00:36:37.760" v="4192" actId="26606"/>
          <ac:spMkLst>
            <pc:docMk/>
            <pc:sldMk cId="3731610510" sldId="313"/>
            <ac:spMk id="24" creationId="{F68B3F68-107C-434F-AA38-110D5EA91B85}"/>
          </ac:spMkLst>
        </pc:spChg>
        <pc:spChg chg="add del">
          <ac:chgData name="Kanan Garach" userId="3346918e-3e88-4f56-944c-eb7339cea43d" providerId="ADAL" clId="{087E1E49-C694-4B8C-80FB-41D88F7DA837}" dt="2022-04-09T00:36:18.372" v="4188" actId="26606"/>
          <ac:spMkLst>
            <pc:docMk/>
            <pc:sldMk cId="3731610510" sldId="313"/>
            <ac:spMk id="25" creationId="{1B15ED52-F352-441B-82BF-E0EA34836D08}"/>
          </ac:spMkLst>
        </pc:spChg>
        <pc:spChg chg="add del">
          <ac:chgData name="Kanan Garach" userId="3346918e-3e88-4f56-944c-eb7339cea43d" providerId="ADAL" clId="{087E1E49-C694-4B8C-80FB-41D88F7DA837}" dt="2022-04-09T00:36:18.372" v="4188" actId="26606"/>
          <ac:spMkLst>
            <pc:docMk/>
            <pc:sldMk cId="3731610510" sldId="313"/>
            <ac:spMk id="26" creationId="{3B2E3793-BFE6-45A2-9B7B-E18844431C99}"/>
          </ac:spMkLst>
        </pc:spChg>
        <pc:spChg chg="add del">
          <ac:chgData name="Kanan Garach" userId="3346918e-3e88-4f56-944c-eb7339cea43d" providerId="ADAL" clId="{087E1E49-C694-4B8C-80FB-41D88F7DA837}" dt="2022-04-09T00:36:18.372" v="4188" actId="26606"/>
          <ac:spMkLst>
            <pc:docMk/>
            <pc:sldMk cId="3731610510" sldId="313"/>
            <ac:spMk id="27" creationId="{BC4C4868-CB8F-4AF9-9CDB-8108F2C19B67}"/>
          </ac:spMkLst>
        </pc:spChg>
        <pc:spChg chg="add del">
          <ac:chgData name="Kanan Garach" userId="3346918e-3e88-4f56-944c-eb7339cea43d" providerId="ADAL" clId="{087E1E49-C694-4B8C-80FB-41D88F7DA837}" dt="2022-04-09T00:36:18.372" v="4188" actId="26606"/>
          <ac:spMkLst>
            <pc:docMk/>
            <pc:sldMk cId="3731610510" sldId="313"/>
            <ac:spMk id="28" creationId="{375E0459-6403-40CD-989D-56A4407CA12E}"/>
          </ac:spMkLst>
        </pc:spChg>
        <pc:spChg chg="add del">
          <ac:chgData name="Kanan Garach" userId="3346918e-3e88-4f56-944c-eb7339cea43d" providerId="ADAL" clId="{087E1E49-C694-4B8C-80FB-41D88F7DA837}" dt="2022-04-09T00:36:18.372" v="4188" actId="26606"/>
          <ac:spMkLst>
            <pc:docMk/>
            <pc:sldMk cId="3731610510" sldId="313"/>
            <ac:spMk id="29" creationId="{53E5B1A8-3AC9-4BD1-9BBC-78CA94F2D1BA}"/>
          </ac:spMkLst>
        </pc:spChg>
        <pc:spChg chg="add del">
          <ac:chgData name="Kanan Garach" userId="3346918e-3e88-4f56-944c-eb7339cea43d" providerId="ADAL" clId="{087E1E49-C694-4B8C-80FB-41D88F7DA837}" dt="2022-04-09T00:36:27.100" v="4190" actId="26606"/>
          <ac:spMkLst>
            <pc:docMk/>
            <pc:sldMk cId="3731610510" sldId="313"/>
            <ac:spMk id="32" creationId="{1B15ED52-F352-441B-82BF-E0EA34836D08}"/>
          </ac:spMkLst>
        </pc:spChg>
        <pc:spChg chg="add del">
          <ac:chgData name="Kanan Garach" userId="3346918e-3e88-4f56-944c-eb7339cea43d" providerId="ADAL" clId="{087E1E49-C694-4B8C-80FB-41D88F7DA837}" dt="2022-04-09T00:36:27.100" v="4190" actId="26606"/>
          <ac:spMkLst>
            <pc:docMk/>
            <pc:sldMk cId="3731610510" sldId="313"/>
            <ac:spMk id="33" creationId="{3B2E3793-BFE6-45A2-9B7B-E18844431C99}"/>
          </ac:spMkLst>
        </pc:spChg>
        <pc:spChg chg="add del">
          <ac:chgData name="Kanan Garach" userId="3346918e-3e88-4f56-944c-eb7339cea43d" providerId="ADAL" clId="{087E1E49-C694-4B8C-80FB-41D88F7DA837}" dt="2022-04-09T00:36:27.100" v="4190" actId="26606"/>
          <ac:spMkLst>
            <pc:docMk/>
            <pc:sldMk cId="3731610510" sldId="313"/>
            <ac:spMk id="34" creationId="{BC4C4868-CB8F-4AF9-9CDB-8108F2C19B67}"/>
          </ac:spMkLst>
        </pc:spChg>
        <pc:spChg chg="add del">
          <ac:chgData name="Kanan Garach" userId="3346918e-3e88-4f56-944c-eb7339cea43d" providerId="ADAL" clId="{087E1E49-C694-4B8C-80FB-41D88F7DA837}" dt="2022-04-09T00:36:27.100" v="4190" actId="26606"/>
          <ac:spMkLst>
            <pc:docMk/>
            <pc:sldMk cId="3731610510" sldId="313"/>
            <ac:spMk id="35" creationId="{375E0459-6403-40CD-989D-56A4407CA12E}"/>
          </ac:spMkLst>
        </pc:spChg>
        <pc:spChg chg="add del">
          <ac:chgData name="Kanan Garach" userId="3346918e-3e88-4f56-944c-eb7339cea43d" providerId="ADAL" clId="{087E1E49-C694-4B8C-80FB-41D88F7DA837}" dt="2022-04-09T00:36:27.100" v="4190" actId="26606"/>
          <ac:spMkLst>
            <pc:docMk/>
            <pc:sldMk cId="3731610510" sldId="313"/>
            <ac:spMk id="36" creationId="{53E5B1A8-3AC9-4BD1-9BBC-78CA94F2D1BA}"/>
          </ac:spMkLst>
        </pc:spChg>
        <pc:spChg chg="add del">
          <ac:chgData name="Kanan Garach" userId="3346918e-3e88-4f56-944c-eb7339cea43d" providerId="ADAL" clId="{087E1E49-C694-4B8C-80FB-41D88F7DA837}" dt="2022-04-09T00:36:37.760" v="4192" actId="26606"/>
          <ac:spMkLst>
            <pc:docMk/>
            <pc:sldMk cId="3731610510" sldId="313"/>
            <ac:spMk id="39" creationId="{AAD0DBB9-1A4B-4391-81D4-CB19F9AB918A}"/>
          </ac:spMkLst>
        </pc:spChg>
        <pc:spChg chg="add del">
          <ac:chgData name="Kanan Garach" userId="3346918e-3e88-4f56-944c-eb7339cea43d" providerId="ADAL" clId="{087E1E49-C694-4B8C-80FB-41D88F7DA837}" dt="2022-04-09T00:36:37.760" v="4192" actId="26606"/>
          <ac:spMkLst>
            <pc:docMk/>
            <pc:sldMk cId="3731610510" sldId="313"/>
            <ac:spMk id="40" creationId="{063BBA22-50EA-4C4D-BE05-F1CE4E63AA56}"/>
          </ac:spMkLst>
        </pc:spChg>
        <pc:spChg chg="add del">
          <ac:chgData name="Kanan Garach" userId="3346918e-3e88-4f56-944c-eb7339cea43d" providerId="ADAL" clId="{087E1E49-C694-4B8C-80FB-41D88F7DA837}" dt="2022-04-09T00:36:45.296" v="4194" actId="26606"/>
          <ac:spMkLst>
            <pc:docMk/>
            <pc:sldMk cId="3731610510" sldId="313"/>
            <ac:spMk id="43" creationId="{9228552E-C8B1-4A80-8448-0787CE0FC704}"/>
          </ac:spMkLst>
        </pc:spChg>
        <pc:graphicFrameChg chg="add del">
          <ac:chgData name="Kanan Garach" userId="3346918e-3e88-4f56-944c-eb7339cea43d" providerId="ADAL" clId="{087E1E49-C694-4B8C-80FB-41D88F7DA837}" dt="2022-04-09T00:36:12.898" v="4186" actId="26606"/>
          <ac:graphicFrameMkLst>
            <pc:docMk/>
            <pc:sldMk cId="3731610510" sldId="313"/>
            <ac:graphicFrameMk id="18" creationId="{4A0CB63C-616E-07C4-99DE-014C92ECA4CB}"/>
          </ac:graphicFrameMkLst>
        </pc:graphicFrameChg>
        <pc:graphicFrameChg chg="add del">
          <ac:chgData name="Kanan Garach" userId="3346918e-3e88-4f56-944c-eb7339cea43d" providerId="ADAL" clId="{087E1E49-C694-4B8C-80FB-41D88F7DA837}" dt="2022-04-09T00:36:18.372" v="4188" actId="26606"/>
          <ac:graphicFrameMkLst>
            <pc:docMk/>
            <pc:sldMk cId="3731610510" sldId="313"/>
            <ac:graphicFrameMk id="30" creationId="{A92EB71A-C656-3003-823C-A924893FE11A}"/>
          </ac:graphicFrameMkLst>
        </pc:graphicFrameChg>
        <pc:graphicFrameChg chg="add del">
          <ac:chgData name="Kanan Garach" userId="3346918e-3e88-4f56-944c-eb7339cea43d" providerId="ADAL" clId="{087E1E49-C694-4B8C-80FB-41D88F7DA837}" dt="2022-04-09T00:36:27.100" v="4190" actId="26606"/>
          <ac:graphicFrameMkLst>
            <pc:docMk/>
            <pc:sldMk cId="3731610510" sldId="313"/>
            <ac:graphicFrameMk id="37" creationId="{DAFFFEF7-F632-4ECA-099B-083EF576F7BC}"/>
          </ac:graphicFrameMkLst>
        </pc:graphicFrameChg>
        <pc:graphicFrameChg chg="add del">
          <ac:chgData name="Kanan Garach" userId="3346918e-3e88-4f56-944c-eb7339cea43d" providerId="ADAL" clId="{087E1E49-C694-4B8C-80FB-41D88F7DA837}" dt="2022-04-09T00:36:37.760" v="4192" actId="26606"/>
          <ac:graphicFrameMkLst>
            <pc:docMk/>
            <pc:sldMk cId="3731610510" sldId="313"/>
            <ac:graphicFrameMk id="41" creationId="{0EA3BF97-0CBE-6307-0834-7982C44B2B02}"/>
          </ac:graphicFrameMkLst>
        </pc:graphicFrameChg>
        <pc:graphicFrameChg chg="add del">
          <ac:chgData name="Kanan Garach" userId="3346918e-3e88-4f56-944c-eb7339cea43d" providerId="ADAL" clId="{087E1E49-C694-4B8C-80FB-41D88F7DA837}" dt="2022-04-09T00:36:45.296" v="4194" actId="26606"/>
          <ac:graphicFrameMkLst>
            <pc:docMk/>
            <pc:sldMk cId="3731610510" sldId="313"/>
            <ac:graphicFrameMk id="45" creationId="{4A0CB63C-616E-07C4-99DE-014C92ECA4CB}"/>
          </ac:graphicFrameMkLst>
        </pc:graphicFrameChg>
        <pc:picChg chg="add del">
          <ac:chgData name="Kanan Garach" userId="3346918e-3e88-4f56-944c-eb7339cea43d" providerId="ADAL" clId="{087E1E49-C694-4B8C-80FB-41D88F7DA837}" dt="2022-04-09T00:36:12.898" v="4186" actId="26606"/>
          <ac:picMkLst>
            <pc:docMk/>
            <pc:sldMk cId="3731610510" sldId="313"/>
            <ac:picMk id="19" creationId="{BFEA4FC3-DC9C-E802-C390-C02115DA3A2C}"/>
          </ac:picMkLst>
        </pc:picChg>
        <pc:picChg chg="add del">
          <ac:chgData name="Kanan Garach" userId="3346918e-3e88-4f56-944c-eb7339cea43d" providerId="ADAL" clId="{087E1E49-C694-4B8C-80FB-41D88F7DA837}" dt="2022-04-09T00:36:45.296" v="4194" actId="26606"/>
          <ac:picMkLst>
            <pc:docMk/>
            <pc:sldMk cId="3731610510" sldId="313"/>
            <ac:picMk id="44" creationId="{BFEA4FC3-DC9C-E802-C390-C02115DA3A2C}"/>
          </ac:picMkLst>
        </pc:picChg>
      </pc:sldChg>
      <pc:sldChg chg="modSp">
        <pc:chgData name="Kanan Garach" userId="3346918e-3e88-4f56-944c-eb7339cea43d" providerId="ADAL" clId="{087E1E49-C694-4B8C-80FB-41D88F7DA837}" dt="2022-04-09T01:50:32.352" v="4470" actId="12100"/>
        <pc:sldMkLst>
          <pc:docMk/>
          <pc:sldMk cId="1834379166" sldId="314"/>
        </pc:sldMkLst>
        <pc:graphicFrameChg chg="mod">
          <ac:chgData name="Kanan Garach" userId="3346918e-3e88-4f56-944c-eb7339cea43d" providerId="ADAL" clId="{087E1E49-C694-4B8C-80FB-41D88F7DA837}" dt="2022-04-09T01:50:32.352" v="4470" actId="12100"/>
          <ac:graphicFrameMkLst>
            <pc:docMk/>
            <pc:sldMk cId="1834379166" sldId="314"/>
            <ac:graphicFrameMk id="12" creationId="{956B5494-1F82-49FD-81DF-02B034EDFC6F}"/>
          </ac:graphicFrameMkLst>
        </pc:graphicFrameChg>
      </pc:sldChg>
      <pc:sldChg chg="modSp mod">
        <pc:chgData name="Kanan Garach" userId="3346918e-3e88-4f56-944c-eb7339cea43d" providerId="ADAL" clId="{087E1E49-C694-4B8C-80FB-41D88F7DA837}" dt="2022-04-09T01:45:21.984" v="4405" actId="113"/>
        <pc:sldMkLst>
          <pc:docMk/>
          <pc:sldMk cId="3163873913" sldId="316"/>
        </pc:sldMkLst>
        <pc:spChg chg="mod">
          <ac:chgData name="Kanan Garach" userId="3346918e-3e88-4f56-944c-eb7339cea43d" providerId="ADAL" clId="{087E1E49-C694-4B8C-80FB-41D88F7DA837}" dt="2022-04-09T01:45:21.984" v="4405" actId="113"/>
          <ac:spMkLst>
            <pc:docMk/>
            <pc:sldMk cId="3163873913" sldId="316"/>
            <ac:spMk id="2" creationId="{2B022E2F-B74F-4116-A75E-466F76573D39}"/>
          </ac:spMkLst>
        </pc:spChg>
      </pc:sldChg>
      <pc:sldChg chg="addSp modSp new mod setBg">
        <pc:chgData name="Kanan Garach" userId="3346918e-3e88-4f56-944c-eb7339cea43d" providerId="ADAL" clId="{087E1E49-C694-4B8C-80FB-41D88F7DA837}" dt="2022-04-09T01:49:00.867" v="4468" actId="27636"/>
        <pc:sldMkLst>
          <pc:docMk/>
          <pc:sldMk cId="498725323" sldId="319"/>
        </pc:sldMkLst>
        <pc:spChg chg="mod">
          <ac:chgData name="Kanan Garach" userId="3346918e-3e88-4f56-944c-eb7339cea43d" providerId="ADAL" clId="{087E1E49-C694-4B8C-80FB-41D88F7DA837}" dt="2022-04-09T01:48:39.640" v="4464" actId="26606"/>
          <ac:spMkLst>
            <pc:docMk/>
            <pc:sldMk cId="498725323" sldId="319"/>
            <ac:spMk id="2" creationId="{BA3E3493-0CF3-4D4D-AD81-F5D20CE5B45E}"/>
          </ac:spMkLst>
        </pc:spChg>
        <pc:spChg chg="mod">
          <ac:chgData name="Kanan Garach" userId="3346918e-3e88-4f56-944c-eb7339cea43d" providerId="ADAL" clId="{087E1E49-C694-4B8C-80FB-41D88F7DA837}" dt="2022-04-09T01:49:00.867" v="4468" actId="27636"/>
          <ac:spMkLst>
            <pc:docMk/>
            <pc:sldMk cId="498725323" sldId="319"/>
            <ac:spMk id="3" creationId="{6D8894DC-129B-418A-BFA2-03909C624D60}"/>
          </ac:spMkLst>
        </pc:spChg>
        <pc:spChg chg="add">
          <ac:chgData name="Kanan Garach" userId="3346918e-3e88-4f56-944c-eb7339cea43d" providerId="ADAL" clId="{087E1E49-C694-4B8C-80FB-41D88F7DA837}" dt="2022-04-09T01:48:39.640" v="4464" actId="26606"/>
          <ac:spMkLst>
            <pc:docMk/>
            <pc:sldMk cId="498725323" sldId="319"/>
            <ac:spMk id="8" creationId="{1B15ED52-F352-441B-82BF-E0EA34836D08}"/>
          </ac:spMkLst>
        </pc:spChg>
        <pc:spChg chg="add">
          <ac:chgData name="Kanan Garach" userId="3346918e-3e88-4f56-944c-eb7339cea43d" providerId="ADAL" clId="{087E1E49-C694-4B8C-80FB-41D88F7DA837}" dt="2022-04-09T01:48:39.640" v="4464" actId="26606"/>
          <ac:spMkLst>
            <pc:docMk/>
            <pc:sldMk cId="498725323" sldId="319"/>
            <ac:spMk id="10" creationId="{3B2E3793-BFE6-45A2-9B7B-E18844431C99}"/>
          </ac:spMkLst>
        </pc:spChg>
        <pc:spChg chg="add">
          <ac:chgData name="Kanan Garach" userId="3346918e-3e88-4f56-944c-eb7339cea43d" providerId="ADAL" clId="{087E1E49-C694-4B8C-80FB-41D88F7DA837}" dt="2022-04-09T01:48:39.640" v="4464" actId="26606"/>
          <ac:spMkLst>
            <pc:docMk/>
            <pc:sldMk cId="498725323" sldId="319"/>
            <ac:spMk id="12" creationId="{BC4C4868-CB8F-4AF9-9CDB-8108F2C19B67}"/>
          </ac:spMkLst>
        </pc:spChg>
        <pc:spChg chg="add">
          <ac:chgData name="Kanan Garach" userId="3346918e-3e88-4f56-944c-eb7339cea43d" providerId="ADAL" clId="{087E1E49-C694-4B8C-80FB-41D88F7DA837}" dt="2022-04-09T01:48:39.640" v="4464" actId="26606"/>
          <ac:spMkLst>
            <pc:docMk/>
            <pc:sldMk cId="498725323" sldId="319"/>
            <ac:spMk id="14" creationId="{375E0459-6403-40CD-989D-56A4407CA12E}"/>
          </ac:spMkLst>
        </pc:spChg>
        <pc:spChg chg="add">
          <ac:chgData name="Kanan Garach" userId="3346918e-3e88-4f56-944c-eb7339cea43d" providerId="ADAL" clId="{087E1E49-C694-4B8C-80FB-41D88F7DA837}" dt="2022-04-09T01:48:39.640" v="4464" actId="26606"/>
          <ac:spMkLst>
            <pc:docMk/>
            <pc:sldMk cId="498725323" sldId="319"/>
            <ac:spMk id="16" creationId="{53E5B1A8-3AC9-4BD1-9BBC-78CA94F2D1BA}"/>
          </ac:spMkLst>
        </pc:spChg>
      </pc:sldChg>
      <pc:sldChg chg="addSp modSp mod">
        <pc:chgData name="Kanan Garach" userId="3346918e-3e88-4f56-944c-eb7339cea43d" providerId="ADAL" clId="{087E1E49-C694-4B8C-80FB-41D88F7DA837}" dt="2022-04-09T02:25:00.378" v="5275" actId="1076"/>
        <pc:sldMkLst>
          <pc:docMk/>
          <pc:sldMk cId="1623930888" sldId="321"/>
        </pc:sldMkLst>
        <pc:spChg chg="mod">
          <ac:chgData name="Kanan Garach" userId="3346918e-3e88-4f56-944c-eb7339cea43d" providerId="ADAL" clId="{087E1E49-C694-4B8C-80FB-41D88F7DA837}" dt="2022-04-09T02:11:05.239" v="4474" actId="20578"/>
          <ac:spMkLst>
            <pc:docMk/>
            <pc:sldMk cId="1623930888" sldId="321"/>
            <ac:spMk id="15" creationId="{D7E12A95-0E9F-4789-A08C-F8C2FBF6D875}"/>
          </ac:spMkLst>
        </pc:spChg>
        <pc:spChg chg="mod">
          <ac:chgData name="Kanan Garach" userId="3346918e-3e88-4f56-944c-eb7339cea43d" providerId="ADAL" clId="{087E1E49-C694-4B8C-80FB-41D88F7DA837}" dt="2022-04-09T02:18:55.855" v="4590" actId="20577"/>
          <ac:spMkLst>
            <pc:docMk/>
            <pc:sldMk cId="1623930888" sldId="321"/>
            <ac:spMk id="35" creationId="{F880871F-D884-4299-9521-2247CFABF0E4}"/>
          </ac:spMkLst>
        </pc:spChg>
        <pc:spChg chg="mod">
          <ac:chgData name="Kanan Garach" userId="3346918e-3e88-4f56-944c-eb7339cea43d" providerId="ADAL" clId="{087E1E49-C694-4B8C-80FB-41D88F7DA837}" dt="2022-04-09T02:21:42.824" v="5071" actId="20577"/>
          <ac:spMkLst>
            <pc:docMk/>
            <pc:sldMk cId="1623930888" sldId="321"/>
            <ac:spMk id="41" creationId="{CB24EB2B-FED1-4ACF-AAED-6314D24F255E}"/>
          </ac:spMkLst>
        </pc:spChg>
        <pc:spChg chg="mod">
          <ac:chgData name="Kanan Garach" userId="3346918e-3e88-4f56-944c-eb7339cea43d" providerId="ADAL" clId="{087E1E49-C694-4B8C-80FB-41D88F7DA837}" dt="2022-04-09T02:22:32.172" v="5097" actId="20577"/>
          <ac:spMkLst>
            <pc:docMk/>
            <pc:sldMk cId="1623930888" sldId="321"/>
            <ac:spMk id="42" creationId="{D94BBC1D-C527-48FD-8D6C-4555FA3CFAC5}"/>
          </ac:spMkLst>
        </pc:spChg>
        <pc:spChg chg="mod">
          <ac:chgData name="Kanan Garach" userId="3346918e-3e88-4f56-944c-eb7339cea43d" providerId="ADAL" clId="{087E1E49-C694-4B8C-80FB-41D88F7DA837}" dt="2022-04-09T02:23:33.663" v="5153" actId="1076"/>
          <ac:spMkLst>
            <pc:docMk/>
            <pc:sldMk cId="1623930888" sldId="321"/>
            <ac:spMk id="44" creationId="{E2EE4DBC-63EA-488B-9FD1-48CB24B3D8B0}"/>
          </ac:spMkLst>
        </pc:spChg>
        <pc:spChg chg="mod">
          <ac:chgData name="Kanan Garach" userId="3346918e-3e88-4f56-944c-eb7339cea43d" providerId="ADAL" clId="{087E1E49-C694-4B8C-80FB-41D88F7DA837}" dt="2022-04-09T02:23:47.350" v="5156" actId="1076"/>
          <ac:spMkLst>
            <pc:docMk/>
            <pc:sldMk cId="1623930888" sldId="321"/>
            <ac:spMk id="45" creationId="{C2828CBD-E29A-4DE6-AC0D-168FE68B4726}"/>
          </ac:spMkLst>
        </pc:spChg>
        <pc:spChg chg="mod">
          <ac:chgData name="Kanan Garach" userId="3346918e-3e88-4f56-944c-eb7339cea43d" providerId="ADAL" clId="{087E1E49-C694-4B8C-80FB-41D88F7DA837}" dt="2022-04-09T02:24:52.391" v="5273" actId="20577"/>
          <ac:spMkLst>
            <pc:docMk/>
            <pc:sldMk cId="1623930888" sldId="321"/>
            <ac:spMk id="49" creationId="{BE805B3D-7256-4D10-A4C8-71C57FFF0466}"/>
          </ac:spMkLst>
        </pc:spChg>
        <pc:spChg chg="mod">
          <ac:chgData name="Kanan Garach" userId="3346918e-3e88-4f56-944c-eb7339cea43d" providerId="ADAL" clId="{087E1E49-C694-4B8C-80FB-41D88F7DA837}" dt="2022-04-09T02:24:28.071" v="5199" actId="20577"/>
          <ac:spMkLst>
            <pc:docMk/>
            <pc:sldMk cId="1623930888" sldId="321"/>
            <ac:spMk id="50" creationId="{98AF9CAD-A47A-4391-83B4-9622644D5108}"/>
          </ac:spMkLst>
        </pc:spChg>
        <pc:grpChg chg="add mod">
          <ac:chgData name="Kanan Garach" userId="3346918e-3e88-4f56-944c-eb7339cea43d" providerId="ADAL" clId="{087E1E49-C694-4B8C-80FB-41D88F7DA837}" dt="2022-04-09T02:25:00.378" v="5275" actId="1076"/>
          <ac:grpSpMkLst>
            <pc:docMk/>
            <pc:sldMk cId="1623930888" sldId="321"/>
            <ac:grpSpMk id="48" creationId="{6A1473B0-45B0-4576-A82D-62298110D5C9}"/>
          </ac:grpSpMkLst>
        </pc:grpChg>
      </pc:sldChg>
    </pc:docChg>
  </pc:docChgLst>
  <pc:docChgLst>
    <pc:chgData name="Anjali Kumari" userId="396e46ea-aef3-4c32-9517-790de0b8bda8" providerId="ADAL" clId="{BC180632-1FCE-47D8-88AF-405AF7716043}"/>
    <pc:docChg chg="undo custSel addSld delSld modSld sldOrd">
      <pc:chgData name="Anjali Kumari" userId="396e46ea-aef3-4c32-9517-790de0b8bda8" providerId="ADAL" clId="{BC180632-1FCE-47D8-88AF-405AF7716043}" dt="2022-04-09T04:15:15.403" v="2808" actId="20577"/>
      <pc:docMkLst>
        <pc:docMk/>
      </pc:docMkLst>
      <pc:sldChg chg="modSp add mod ord">
        <pc:chgData name="Anjali Kumari" userId="396e46ea-aef3-4c32-9517-790de0b8bda8" providerId="ADAL" clId="{BC180632-1FCE-47D8-88AF-405AF7716043}" dt="2022-04-09T00:17:36.668" v="117" actId="20577"/>
        <pc:sldMkLst>
          <pc:docMk/>
          <pc:sldMk cId="3576336851" sldId="267"/>
        </pc:sldMkLst>
        <pc:spChg chg="mod">
          <ac:chgData name="Anjali Kumari" userId="396e46ea-aef3-4c32-9517-790de0b8bda8" providerId="ADAL" clId="{BC180632-1FCE-47D8-88AF-405AF7716043}" dt="2022-04-08T22:44:39.986" v="5" actId="20577"/>
          <ac:spMkLst>
            <pc:docMk/>
            <pc:sldMk cId="3576336851" sldId="267"/>
            <ac:spMk id="2" creationId="{2B022E2F-B74F-4116-A75E-466F76573D39}"/>
          </ac:spMkLst>
        </pc:spChg>
        <pc:graphicFrameChg chg="mod">
          <ac:chgData name="Anjali Kumari" userId="396e46ea-aef3-4c32-9517-790de0b8bda8" providerId="ADAL" clId="{BC180632-1FCE-47D8-88AF-405AF7716043}" dt="2022-04-09T00:17:36.668" v="117" actId="20577"/>
          <ac:graphicFrameMkLst>
            <pc:docMk/>
            <pc:sldMk cId="3576336851" sldId="267"/>
            <ac:graphicFrameMk id="43" creationId="{E4432EC1-E35E-3E69-1387-88415B3B0AD7}"/>
          </ac:graphicFrameMkLst>
        </pc:graphicFrameChg>
      </pc:sldChg>
      <pc:sldChg chg="modSp add del mod">
        <pc:chgData name="Anjali Kumari" userId="396e46ea-aef3-4c32-9517-790de0b8bda8" providerId="ADAL" clId="{BC180632-1FCE-47D8-88AF-405AF7716043}" dt="2022-04-09T03:53:39.355" v="2800" actId="47"/>
        <pc:sldMkLst>
          <pc:docMk/>
          <pc:sldMk cId="3793885491" sldId="268"/>
        </pc:sldMkLst>
        <pc:spChg chg="mod">
          <ac:chgData name="Anjali Kumari" userId="396e46ea-aef3-4c32-9517-790de0b8bda8" providerId="ADAL" clId="{BC180632-1FCE-47D8-88AF-405AF7716043}" dt="2022-04-09T02:23:18.582" v="2704" actId="20577"/>
          <ac:spMkLst>
            <pc:docMk/>
            <pc:sldMk cId="3793885491" sldId="268"/>
            <ac:spMk id="2" creationId="{2B022E2F-B74F-4116-A75E-466F76573D39}"/>
          </ac:spMkLst>
        </pc:spChg>
        <pc:graphicFrameChg chg="mod">
          <ac:chgData name="Anjali Kumari" userId="396e46ea-aef3-4c32-9517-790de0b8bda8" providerId="ADAL" clId="{BC180632-1FCE-47D8-88AF-405AF7716043}" dt="2022-04-09T01:36:44.645" v="2101" actId="478"/>
          <ac:graphicFrameMkLst>
            <pc:docMk/>
            <pc:sldMk cId="3793885491" sldId="268"/>
            <ac:graphicFrameMk id="43" creationId="{E4432EC1-E35E-3E69-1387-88415B3B0AD7}"/>
          </ac:graphicFrameMkLst>
        </pc:graphicFrameChg>
      </pc:sldChg>
      <pc:sldChg chg="modSp">
        <pc:chgData name="Anjali Kumari" userId="396e46ea-aef3-4c32-9517-790de0b8bda8" providerId="ADAL" clId="{BC180632-1FCE-47D8-88AF-405AF7716043}" dt="2022-04-09T01:38:29.218" v="2325" actId="20577"/>
        <pc:sldMkLst>
          <pc:docMk/>
          <pc:sldMk cId="3576336851" sldId="314"/>
        </pc:sldMkLst>
        <pc:graphicFrameChg chg="mod">
          <ac:chgData name="Anjali Kumari" userId="396e46ea-aef3-4c32-9517-790de0b8bda8" providerId="ADAL" clId="{BC180632-1FCE-47D8-88AF-405AF7716043}" dt="2022-04-09T01:38:29.218" v="2325" actId="20577"/>
          <ac:graphicFrameMkLst>
            <pc:docMk/>
            <pc:sldMk cId="3576336851" sldId="314"/>
            <ac:graphicFrameMk id="43" creationId="{E4432EC1-E35E-3E69-1387-88415B3B0AD7}"/>
          </ac:graphicFrameMkLst>
        </pc:graphicFrameChg>
      </pc:sldChg>
      <pc:sldChg chg="modSp del">
        <pc:chgData name="Anjali Kumari" userId="396e46ea-aef3-4c32-9517-790de0b8bda8" providerId="ADAL" clId="{BC180632-1FCE-47D8-88AF-405AF7716043}" dt="2022-04-09T01:47:35.679" v="2607" actId="2696"/>
        <pc:sldMkLst>
          <pc:docMk/>
          <pc:sldMk cId="3576336851" sldId="315"/>
        </pc:sldMkLst>
        <pc:graphicFrameChg chg="mod">
          <ac:chgData name="Anjali Kumari" userId="396e46ea-aef3-4c32-9517-790de0b8bda8" providerId="ADAL" clId="{BC180632-1FCE-47D8-88AF-405AF7716043}" dt="2022-04-09T01:47:17.150" v="2605" actId="20577"/>
          <ac:graphicFrameMkLst>
            <pc:docMk/>
            <pc:sldMk cId="3576336851" sldId="315"/>
            <ac:graphicFrameMk id="43" creationId="{E4432EC1-E35E-3E69-1387-88415B3B0AD7}"/>
          </ac:graphicFrameMkLst>
        </pc:graphicFrameChg>
      </pc:sldChg>
      <pc:sldChg chg="addSp modSp add del mod ord replId">
        <pc:chgData name="Anjali Kumari" userId="396e46ea-aef3-4c32-9517-790de0b8bda8" providerId="ADAL" clId="{BC180632-1FCE-47D8-88AF-405AF7716043}" dt="2022-04-09T01:54:00.676" v="2622" actId="14100"/>
        <pc:sldMkLst>
          <pc:docMk/>
          <pc:sldMk cId="3576336851" sldId="319"/>
        </pc:sldMkLst>
        <pc:graphicFrameChg chg="mod">
          <ac:chgData name="Anjali Kumari" userId="396e46ea-aef3-4c32-9517-790de0b8bda8" providerId="ADAL" clId="{BC180632-1FCE-47D8-88AF-405AF7716043}" dt="2022-04-09T01:48:56.350" v="2617" actId="14100"/>
          <ac:graphicFrameMkLst>
            <pc:docMk/>
            <pc:sldMk cId="3576336851" sldId="319"/>
            <ac:graphicFrameMk id="43" creationId="{E4432EC1-E35E-3E69-1387-88415B3B0AD7}"/>
          </ac:graphicFrameMkLst>
        </pc:graphicFrameChg>
        <pc:picChg chg="add mod">
          <ac:chgData name="Anjali Kumari" userId="396e46ea-aef3-4c32-9517-790de0b8bda8" providerId="ADAL" clId="{BC180632-1FCE-47D8-88AF-405AF7716043}" dt="2022-04-09T01:54:00.676" v="2622" actId="14100"/>
          <ac:picMkLst>
            <pc:docMk/>
            <pc:sldMk cId="3576336851" sldId="319"/>
            <ac:picMk id="10" creationId="{8742C6E3-399C-4F7A-93DB-5B68CBE01C18}"/>
          </ac:picMkLst>
        </pc:picChg>
      </pc:sldChg>
      <pc:sldChg chg="modSp del">
        <pc:chgData name="Anjali Kumari" userId="396e46ea-aef3-4c32-9517-790de0b8bda8" providerId="ADAL" clId="{BC180632-1FCE-47D8-88AF-405AF7716043}" dt="2022-04-09T02:22:31.992" v="2663" actId="2696"/>
        <pc:sldMkLst>
          <pc:docMk/>
          <pc:sldMk cId="3576336851" sldId="320"/>
        </pc:sldMkLst>
        <pc:graphicFrameChg chg="mod">
          <ac:chgData name="Anjali Kumari" userId="396e46ea-aef3-4c32-9517-790de0b8bda8" providerId="ADAL" clId="{BC180632-1FCE-47D8-88AF-405AF7716043}" dt="2022-04-09T02:22:07.254" v="2660" actId="478"/>
          <ac:graphicFrameMkLst>
            <pc:docMk/>
            <pc:sldMk cId="3576336851" sldId="320"/>
            <ac:graphicFrameMk id="43" creationId="{E4432EC1-E35E-3E69-1387-88415B3B0AD7}"/>
          </ac:graphicFrameMkLst>
        </pc:graphicFrameChg>
      </pc:sldChg>
      <pc:sldChg chg="modSp del mod ord">
        <pc:chgData name="Anjali Kumari" userId="396e46ea-aef3-4c32-9517-790de0b8bda8" providerId="ADAL" clId="{BC180632-1FCE-47D8-88AF-405AF7716043}" dt="2022-04-09T03:53:36.737" v="2799" actId="47"/>
        <pc:sldMkLst>
          <pc:docMk/>
          <pc:sldMk cId="3576336851" sldId="322"/>
        </pc:sldMkLst>
        <pc:spChg chg="mod">
          <ac:chgData name="Anjali Kumari" userId="396e46ea-aef3-4c32-9517-790de0b8bda8" providerId="ADAL" clId="{BC180632-1FCE-47D8-88AF-405AF7716043}" dt="2022-04-09T02:23:31.424" v="2715" actId="20577"/>
          <ac:spMkLst>
            <pc:docMk/>
            <pc:sldMk cId="3576336851" sldId="322"/>
            <ac:spMk id="2" creationId="{2B022E2F-B74F-4116-A75E-466F76573D39}"/>
          </ac:spMkLst>
        </pc:spChg>
      </pc:sldChg>
      <pc:sldChg chg="addSp delSp modSp add mod ord">
        <pc:chgData name="Anjali Kumari" userId="396e46ea-aef3-4c32-9517-790de0b8bda8" providerId="ADAL" clId="{BC180632-1FCE-47D8-88AF-405AF7716043}" dt="2022-04-09T03:40:00.563" v="2771" actId="478"/>
        <pc:sldMkLst>
          <pc:docMk/>
          <pc:sldMk cId="3281844769" sldId="326"/>
        </pc:sldMkLst>
        <pc:spChg chg="mod">
          <ac:chgData name="Anjali Kumari" userId="396e46ea-aef3-4c32-9517-790de0b8bda8" providerId="ADAL" clId="{BC180632-1FCE-47D8-88AF-405AF7716043}" dt="2022-04-09T03:39:33.739" v="2770" actId="255"/>
          <ac:spMkLst>
            <pc:docMk/>
            <pc:sldMk cId="3281844769" sldId="326"/>
            <ac:spMk id="3" creationId="{90E15EC6-E3C7-402C-A408-FB6E37B9E98D}"/>
          </ac:spMkLst>
        </pc:spChg>
        <pc:spChg chg="add mod">
          <ac:chgData name="Anjali Kumari" userId="396e46ea-aef3-4c32-9517-790de0b8bda8" providerId="ADAL" clId="{BC180632-1FCE-47D8-88AF-405AF7716043}" dt="2022-04-09T03:33:31.652" v="2732"/>
          <ac:spMkLst>
            <pc:docMk/>
            <pc:sldMk cId="3281844769" sldId="326"/>
            <ac:spMk id="18" creationId="{5322D681-61F6-41BE-B3FC-47E26898788A}"/>
          </ac:spMkLst>
        </pc:spChg>
        <pc:spChg chg="add mod">
          <ac:chgData name="Anjali Kumari" userId="396e46ea-aef3-4c32-9517-790de0b8bda8" providerId="ADAL" clId="{BC180632-1FCE-47D8-88AF-405AF7716043}" dt="2022-04-09T03:33:31.652" v="2732"/>
          <ac:spMkLst>
            <pc:docMk/>
            <pc:sldMk cId="3281844769" sldId="326"/>
            <ac:spMk id="19" creationId="{DB1F305B-F061-42C6-9031-C5C1FA84E0BD}"/>
          </ac:spMkLst>
        </pc:spChg>
        <pc:spChg chg="add mod">
          <ac:chgData name="Anjali Kumari" userId="396e46ea-aef3-4c32-9517-790de0b8bda8" providerId="ADAL" clId="{BC180632-1FCE-47D8-88AF-405AF7716043}" dt="2022-04-09T03:33:31.652" v="2732"/>
          <ac:spMkLst>
            <pc:docMk/>
            <pc:sldMk cId="3281844769" sldId="326"/>
            <ac:spMk id="20" creationId="{8F692A9A-8A4B-4FF8-93F0-E1442812B549}"/>
          </ac:spMkLst>
        </pc:spChg>
        <pc:spChg chg="add mod">
          <ac:chgData name="Anjali Kumari" userId="396e46ea-aef3-4c32-9517-790de0b8bda8" providerId="ADAL" clId="{BC180632-1FCE-47D8-88AF-405AF7716043}" dt="2022-04-09T03:33:31.652" v="2732"/>
          <ac:spMkLst>
            <pc:docMk/>
            <pc:sldMk cId="3281844769" sldId="326"/>
            <ac:spMk id="21" creationId="{09BE2B35-16AC-440E-87A7-FB89AF320AC6}"/>
          </ac:spMkLst>
        </pc:spChg>
        <pc:spChg chg="add mod">
          <ac:chgData name="Anjali Kumari" userId="396e46ea-aef3-4c32-9517-790de0b8bda8" providerId="ADAL" clId="{BC180632-1FCE-47D8-88AF-405AF7716043}" dt="2022-04-09T03:33:31.652" v="2732"/>
          <ac:spMkLst>
            <pc:docMk/>
            <pc:sldMk cId="3281844769" sldId="326"/>
            <ac:spMk id="22" creationId="{6C64A41C-EAD9-430D-9264-B6FE79A25C70}"/>
          </ac:spMkLst>
        </pc:spChg>
        <pc:spChg chg="add mod">
          <ac:chgData name="Anjali Kumari" userId="396e46ea-aef3-4c32-9517-790de0b8bda8" providerId="ADAL" clId="{BC180632-1FCE-47D8-88AF-405AF7716043}" dt="2022-04-09T03:33:31.652" v="2732"/>
          <ac:spMkLst>
            <pc:docMk/>
            <pc:sldMk cId="3281844769" sldId="326"/>
            <ac:spMk id="23" creationId="{CD434E1C-BF31-4951-AC2F-E66A1B2F117C}"/>
          </ac:spMkLst>
        </pc:spChg>
        <pc:spChg chg="add mod">
          <ac:chgData name="Anjali Kumari" userId="396e46ea-aef3-4c32-9517-790de0b8bda8" providerId="ADAL" clId="{BC180632-1FCE-47D8-88AF-405AF7716043}" dt="2022-04-09T03:33:47.125" v="2734"/>
          <ac:spMkLst>
            <pc:docMk/>
            <pc:sldMk cId="3281844769" sldId="326"/>
            <ac:spMk id="25" creationId="{0AC69150-CEAF-41AD-9594-F506396B50D3}"/>
          </ac:spMkLst>
        </pc:spChg>
        <pc:spChg chg="add mod">
          <ac:chgData name="Anjali Kumari" userId="396e46ea-aef3-4c32-9517-790de0b8bda8" providerId="ADAL" clId="{BC180632-1FCE-47D8-88AF-405AF7716043}" dt="2022-04-09T03:33:47.125" v="2734"/>
          <ac:spMkLst>
            <pc:docMk/>
            <pc:sldMk cId="3281844769" sldId="326"/>
            <ac:spMk id="26" creationId="{000E35E0-6B4D-45C7-BE0D-3382BC886C4B}"/>
          </ac:spMkLst>
        </pc:spChg>
        <pc:spChg chg="add del mod">
          <ac:chgData name="Anjali Kumari" userId="396e46ea-aef3-4c32-9517-790de0b8bda8" providerId="ADAL" clId="{BC180632-1FCE-47D8-88AF-405AF7716043}" dt="2022-04-09T03:34:14.542" v="2740" actId="22"/>
          <ac:spMkLst>
            <pc:docMk/>
            <pc:sldMk cId="3281844769" sldId="326"/>
            <ac:spMk id="27" creationId="{CC2C7862-543E-4D4A-9E15-0CA155F2F6F0}"/>
          </ac:spMkLst>
        </pc:spChg>
        <pc:grpChg chg="add mod">
          <ac:chgData name="Anjali Kumari" userId="396e46ea-aef3-4c32-9517-790de0b8bda8" providerId="ADAL" clId="{BC180632-1FCE-47D8-88AF-405AF7716043}" dt="2022-04-09T03:33:31.652" v="2732"/>
          <ac:grpSpMkLst>
            <pc:docMk/>
            <pc:sldMk cId="3281844769" sldId="326"/>
            <ac:grpSpMk id="13" creationId="{C8314331-1E62-43CB-9EE7-F6BB2BFC0438}"/>
          </ac:grpSpMkLst>
        </pc:grpChg>
        <pc:grpChg chg="add mod">
          <ac:chgData name="Anjali Kumari" userId="396e46ea-aef3-4c32-9517-790de0b8bda8" providerId="ADAL" clId="{BC180632-1FCE-47D8-88AF-405AF7716043}" dt="2022-04-09T03:33:31.652" v="2732"/>
          <ac:grpSpMkLst>
            <pc:docMk/>
            <pc:sldMk cId="3281844769" sldId="326"/>
            <ac:grpSpMk id="15" creationId="{02C9FE01-F35C-4C8B-A525-3D186724BAD5}"/>
          </ac:grpSpMkLst>
        </pc:grpChg>
        <pc:grpChg chg="add mod">
          <ac:chgData name="Anjali Kumari" userId="396e46ea-aef3-4c32-9517-790de0b8bda8" providerId="ADAL" clId="{BC180632-1FCE-47D8-88AF-405AF7716043}" dt="2022-04-09T03:33:31.652" v="2732"/>
          <ac:grpSpMkLst>
            <pc:docMk/>
            <pc:sldMk cId="3281844769" sldId="326"/>
            <ac:grpSpMk id="17" creationId="{80EF6415-3B76-4CB2-A5F6-2E9C22C96A8A}"/>
          </ac:grpSpMkLst>
        </pc:grpChg>
        <pc:grpChg chg="add mod">
          <ac:chgData name="Anjali Kumari" userId="396e46ea-aef3-4c32-9517-790de0b8bda8" providerId="ADAL" clId="{BC180632-1FCE-47D8-88AF-405AF7716043}" dt="2022-04-09T03:33:47.125" v="2734"/>
          <ac:grpSpMkLst>
            <pc:docMk/>
            <pc:sldMk cId="3281844769" sldId="326"/>
            <ac:grpSpMk id="24" creationId="{6D671965-02C5-4C04-BF91-9F6BBBCCF800}"/>
          </ac:grpSpMkLst>
        </pc:grpChg>
        <pc:picChg chg="del">
          <ac:chgData name="Anjali Kumari" userId="396e46ea-aef3-4c32-9517-790de0b8bda8" providerId="ADAL" clId="{BC180632-1FCE-47D8-88AF-405AF7716043}" dt="2022-04-09T03:30:56.025" v="2719" actId="478"/>
          <ac:picMkLst>
            <pc:docMk/>
            <pc:sldMk cId="3281844769" sldId="326"/>
            <ac:picMk id="5" creationId="{C20DF027-6E71-4926-B2AC-1A7C6C6D688C}"/>
          </ac:picMkLst>
        </pc:picChg>
        <pc:picChg chg="add del mod">
          <ac:chgData name="Anjali Kumari" userId="396e46ea-aef3-4c32-9517-790de0b8bda8" providerId="ADAL" clId="{BC180632-1FCE-47D8-88AF-405AF7716043}" dt="2022-04-09T03:40:00.563" v="2771" actId="478"/>
          <ac:picMkLst>
            <pc:docMk/>
            <pc:sldMk cId="3281844769" sldId="326"/>
            <ac:picMk id="11" creationId="{F7B1F007-1B18-4D78-9D69-D3903FF369DF}"/>
          </ac:picMkLst>
        </pc:picChg>
      </pc:sldChg>
      <pc:sldChg chg="modSp add mod">
        <pc:chgData name="Anjali Kumari" userId="396e46ea-aef3-4c32-9517-790de0b8bda8" providerId="ADAL" clId="{BC180632-1FCE-47D8-88AF-405AF7716043}" dt="2022-04-09T03:53:24.833" v="2798"/>
        <pc:sldMkLst>
          <pc:docMk/>
          <pc:sldMk cId="3084369400" sldId="327"/>
        </pc:sldMkLst>
        <pc:spChg chg="mod">
          <ac:chgData name="Anjali Kumari" userId="396e46ea-aef3-4c32-9517-790de0b8bda8" providerId="ADAL" clId="{BC180632-1FCE-47D8-88AF-405AF7716043}" dt="2022-04-09T03:53:24.833" v="2798"/>
          <ac:spMkLst>
            <pc:docMk/>
            <pc:sldMk cId="3084369400" sldId="327"/>
            <ac:spMk id="2" creationId="{DD6DDC80-90D8-4B7A-9D53-30FD1A79E3F1}"/>
          </ac:spMkLst>
        </pc:spChg>
      </pc:sldChg>
      <pc:sldChg chg="addSp delSp modSp mod">
        <pc:chgData name="Anjali Kumari" userId="396e46ea-aef3-4c32-9517-790de0b8bda8" providerId="ADAL" clId="{BC180632-1FCE-47D8-88AF-405AF7716043}" dt="2022-04-09T04:15:15.403" v="2808" actId="20577"/>
        <pc:sldMkLst>
          <pc:docMk/>
          <pc:sldMk cId="3281844769" sldId="328"/>
        </pc:sldMkLst>
        <pc:spChg chg="mod">
          <ac:chgData name="Anjali Kumari" userId="396e46ea-aef3-4c32-9517-790de0b8bda8" providerId="ADAL" clId="{BC180632-1FCE-47D8-88AF-405AF7716043}" dt="2022-04-09T03:53:03.096" v="2796" actId="6549"/>
          <ac:spMkLst>
            <pc:docMk/>
            <pc:sldMk cId="3281844769" sldId="328"/>
            <ac:spMk id="2" creationId="{DD6DDC80-90D8-4B7A-9D53-30FD1A79E3F1}"/>
          </ac:spMkLst>
        </pc:spChg>
        <pc:spChg chg="mod">
          <ac:chgData name="Anjali Kumari" userId="396e46ea-aef3-4c32-9517-790de0b8bda8" providerId="ADAL" clId="{BC180632-1FCE-47D8-88AF-405AF7716043}" dt="2022-04-09T04:15:15.403" v="2808" actId="20577"/>
          <ac:spMkLst>
            <pc:docMk/>
            <pc:sldMk cId="3281844769" sldId="328"/>
            <ac:spMk id="3" creationId="{90E15EC6-E3C7-402C-A408-FB6E37B9E98D}"/>
          </ac:spMkLst>
        </pc:spChg>
        <pc:spChg chg="del mod">
          <ac:chgData name="Anjali Kumari" userId="396e46ea-aef3-4c32-9517-790de0b8bda8" providerId="ADAL" clId="{BC180632-1FCE-47D8-88AF-405AF7716043}" dt="2022-04-09T03:52:42.752" v="2790" actId="21"/>
          <ac:spMkLst>
            <pc:docMk/>
            <pc:sldMk cId="3281844769" sldId="328"/>
            <ac:spMk id="6" creationId="{1586C794-F550-4709-A9A6-14EA5691115F}"/>
          </ac:spMkLst>
        </pc:spChg>
        <pc:picChg chg="add del mod">
          <ac:chgData name="Anjali Kumari" userId="396e46ea-aef3-4c32-9517-790de0b8bda8" providerId="ADAL" clId="{BC180632-1FCE-47D8-88AF-405AF7716043}" dt="2022-04-09T03:51:41.937" v="2781" actId="478"/>
          <ac:picMkLst>
            <pc:docMk/>
            <pc:sldMk cId="3281844769" sldId="328"/>
            <ac:picMk id="9" creationId="{F6AB6D3F-F871-4881-9DDC-91AE9B2A220D}"/>
          </ac:picMkLst>
        </pc:picChg>
        <pc:picChg chg="add mod">
          <ac:chgData name="Anjali Kumari" userId="396e46ea-aef3-4c32-9517-790de0b8bda8" providerId="ADAL" clId="{BC180632-1FCE-47D8-88AF-405AF7716043}" dt="2022-04-09T03:52:03.905" v="2786" actId="14100"/>
          <ac:picMkLst>
            <pc:docMk/>
            <pc:sldMk cId="3281844769" sldId="328"/>
            <ac:picMk id="29" creationId="{74BCE34E-B25E-4BD3-B63A-7912F9F57D4C}"/>
          </ac:picMkLst>
        </pc:picChg>
      </pc:sldChg>
      <pc:sldChg chg="addSp delSp modSp new del mod">
        <pc:chgData name="Anjali Kumari" userId="396e46ea-aef3-4c32-9517-790de0b8bda8" providerId="ADAL" clId="{BC180632-1FCE-47D8-88AF-405AF7716043}" dt="2022-04-09T03:53:11.762" v="2797" actId="47"/>
        <pc:sldMkLst>
          <pc:docMk/>
          <pc:sldMk cId="2443946643" sldId="329"/>
        </pc:sldMkLst>
        <pc:picChg chg="add mod">
          <ac:chgData name="Anjali Kumari" userId="396e46ea-aef3-4c32-9517-790de0b8bda8" providerId="ADAL" clId="{BC180632-1FCE-47D8-88AF-405AF7716043}" dt="2022-04-09T03:49:49.826" v="2778" actId="14100"/>
          <ac:picMkLst>
            <pc:docMk/>
            <pc:sldMk cId="2443946643" sldId="329"/>
            <ac:picMk id="5" creationId="{67EBF199-F020-4CD4-94D9-9783F8CA360C}"/>
          </ac:picMkLst>
        </pc:picChg>
        <pc:picChg chg="add del">
          <ac:chgData name="Anjali Kumari" userId="396e46ea-aef3-4c32-9517-790de0b8bda8" providerId="ADAL" clId="{BC180632-1FCE-47D8-88AF-405AF7716043}" dt="2022-04-09T03:49:55.780" v="2780" actId="22"/>
          <ac:picMkLst>
            <pc:docMk/>
            <pc:sldMk cId="2443946643" sldId="329"/>
            <ac:picMk id="7" creationId="{46760AD0-70CE-4929-803D-16B15F4A6EB3}"/>
          </ac:picMkLst>
        </pc:picChg>
      </pc:sldChg>
    </pc:docChg>
  </pc:docChgLst>
  <pc:docChgLst>
    <pc:chgData name="Nitika Gupta" userId="4128c6b3-dd5b-41fd-b445-fef6049e38f3" providerId="ADAL" clId="{179E61C1-D3D6-454C-800F-712B494E114E}"/>
    <pc:docChg chg="undo custSel addSld delSld modSld sldOrd">
      <pc:chgData name="Nitika Gupta" userId="4128c6b3-dd5b-41fd-b445-fef6049e38f3" providerId="ADAL" clId="{179E61C1-D3D6-454C-800F-712B494E114E}" dt="2022-04-09T13:23:49.748" v="14474" actId="478"/>
      <pc:docMkLst>
        <pc:docMk/>
      </pc:docMkLst>
      <pc:sldChg chg="addSp delSp modSp mod">
        <pc:chgData name="Nitika Gupta" userId="4128c6b3-dd5b-41fd-b445-fef6049e38f3" providerId="ADAL" clId="{179E61C1-D3D6-454C-800F-712B494E114E}" dt="2022-04-09T01:20:21.760" v="2876" actId="20577"/>
        <pc:sldMkLst>
          <pc:docMk/>
          <pc:sldMk cId="618432269" sldId="256"/>
        </pc:sldMkLst>
        <pc:spChg chg="mod">
          <ac:chgData name="Nitika Gupta" userId="4128c6b3-dd5b-41fd-b445-fef6049e38f3" providerId="ADAL" clId="{179E61C1-D3D6-454C-800F-712B494E114E}" dt="2022-04-08T21:28:07.525" v="795" actId="255"/>
          <ac:spMkLst>
            <pc:docMk/>
            <pc:sldMk cId="618432269" sldId="256"/>
            <ac:spMk id="2" creationId="{D3E7704E-0887-4B2D-9CF4-56D221AEA64C}"/>
          </ac:spMkLst>
        </pc:spChg>
        <pc:spChg chg="mod">
          <ac:chgData name="Nitika Gupta" userId="4128c6b3-dd5b-41fd-b445-fef6049e38f3" providerId="ADAL" clId="{179E61C1-D3D6-454C-800F-712B494E114E}" dt="2022-04-09T01:20:21.760" v="2876" actId="20577"/>
          <ac:spMkLst>
            <pc:docMk/>
            <pc:sldMk cId="618432269" sldId="256"/>
            <ac:spMk id="3" creationId="{C061C012-995C-4E8C-AAD3-D0E68CD30780}"/>
          </ac:spMkLst>
        </pc:spChg>
        <pc:spChg chg="add del">
          <ac:chgData name="Nitika Gupta" userId="4128c6b3-dd5b-41fd-b445-fef6049e38f3" providerId="ADAL" clId="{179E61C1-D3D6-454C-800F-712B494E114E}" dt="2022-04-08T21:27:30.758" v="780"/>
          <ac:spMkLst>
            <pc:docMk/>
            <pc:sldMk cId="618432269" sldId="256"/>
            <ac:spMk id="4" creationId="{39C33DE1-BAEC-4446-BC3F-436C52ED9A73}"/>
          </ac:spMkLst>
        </pc:spChg>
      </pc:sldChg>
      <pc:sldChg chg="add del">
        <pc:chgData name="Nitika Gupta" userId="4128c6b3-dd5b-41fd-b445-fef6049e38f3" providerId="ADAL" clId="{179E61C1-D3D6-454C-800F-712B494E114E}" dt="2022-04-03T14:49:31.747" v="1" actId="2696"/>
        <pc:sldMkLst>
          <pc:docMk/>
          <pc:sldMk cId="244722694" sldId="257"/>
        </pc:sldMkLst>
      </pc:sldChg>
      <pc:sldChg chg="modSp new del mod">
        <pc:chgData name="Nitika Gupta" userId="4128c6b3-dd5b-41fd-b445-fef6049e38f3" providerId="ADAL" clId="{179E61C1-D3D6-454C-800F-712B494E114E}" dt="2022-04-08T19:32:00.973" v="555" actId="2696"/>
        <pc:sldMkLst>
          <pc:docMk/>
          <pc:sldMk cId="4018673785" sldId="257"/>
        </pc:sldMkLst>
        <pc:spChg chg="mod">
          <ac:chgData name="Nitika Gupta" userId="4128c6b3-dd5b-41fd-b445-fef6049e38f3" providerId="ADAL" clId="{179E61C1-D3D6-454C-800F-712B494E114E}" dt="2022-04-03T14:49:35.980" v="3"/>
          <ac:spMkLst>
            <pc:docMk/>
            <pc:sldMk cId="4018673785" sldId="257"/>
            <ac:spMk id="3" creationId="{D4E269FE-65DB-4A06-ACE9-E60F6E613430}"/>
          </ac:spMkLst>
        </pc:spChg>
      </pc:sldChg>
      <pc:sldChg chg="addSp delSp modSp mod ord modAnim">
        <pc:chgData name="Nitika Gupta" userId="4128c6b3-dd5b-41fd-b445-fef6049e38f3" providerId="ADAL" clId="{179E61C1-D3D6-454C-800F-712B494E114E}" dt="2022-04-09T13:06:22.195" v="14429" actId="113"/>
        <pc:sldMkLst>
          <pc:docMk/>
          <pc:sldMk cId="2280957481" sldId="259"/>
        </pc:sldMkLst>
        <pc:spChg chg="mod">
          <ac:chgData name="Nitika Gupta" userId="4128c6b3-dd5b-41fd-b445-fef6049e38f3" providerId="ADAL" clId="{179E61C1-D3D6-454C-800F-712B494E114E}" dt="2022-04-09T13:06:22.195" v="14429" actId="113"/>
          <ac:spMkLst>
            <pc:docMk/>
            <pc:sldMk cId="2280957481" sldId="259"/>
            <ac:spMk id="2" creationId="{165C97C6-9E28-407A-AC8F-F20D913B0FC6}"/>
          </ac:spMkLst>
        </pc:spChg>
        <pc:spChg chg="add del mod">
          <ac:chgData name="Nitika Gupta" userId="4128c6b3-dd5b-41fd-b445-fef6049e38f3" providerId="ADAL" clId="{179E61C1-D3D6-454C-800F-712B494E114E}" dt="2022-04-08T19:32:18.604" v="557" actId="478"/>
          <ac:spMkLst>
            <pc:docMk/>
            <pc:sldMk cId="2280957481" sldId="259"/>
            <ac:spMk id="4" creationId="{A8A4E7B0-EDB9-45CC-9ACB-1AE81CE600E6}"/>
          </ac:spMkLst>
        </pc:spChg>
        <pc:spChg chg="mod">
          <ac:chgData name="Nitika Gupta" userId="4128c6b3-dd5b-41fd-b445-fef6049e38f3" providerId="ADAL" clId="{179E61C1-D3D6-454C-800F-712B494E114E}" dt="2022-04-08T19:32:44.038" v="559"/>
          <ac:spMkLst>
            <pc:docMk/>
            <pc:sldMk cId="2280957481" sldId="259"/>
            <ac:spMk id="11" creationId="{9C7C7909-122C-4EC5-8609-26F22C3C4A74}"/>
          </ac:spMkLst>
        </pc:spChg>
        <pc:spChg chg="mod">
          <ac:chgData name="Nitika Gupta" userId="4128c6b3-dd5b-41fd-b445-fef6049e38f3" providerId="ADAL" clId="{179E61C1-D3D6-454C-800F-712B494E114E}" dt="2022-04-08T19:32:44.038" v="559"/>
          <ac:spMkLst>
            <pc:docMk/>
            <pc:sldMk cId="2280957481" sldId="259"/>
            <ac:spMk id="14" creationId="{45166030-C553-4EEC-82C5-3E315E3ABA96}"/>
          </ac:spMkLst>
        </pc:spChg>
        <pc:spChg chg="mod">
          <ac:chgData name="Nitika Gupta" userId="4128c6b3-dd5b-41fd-b445-fef6049e38f3" providerId="ADAL" clId="{179E61C1-D3D6-454C-800F-712B494E114E}" dt="2022-04-08T19:32:44.038" v="559"/>
          <ac:spMkLst>
            <pc:docMk/>
            <pc:sldMk cId="2280957481" sldId="259"/>
            <ac:spMk id="15" creationId="{25EF5CDE-2089-4658-B5B7-09FB72833B92}"/>
          </ac:spMkLst>
        </pc:spChg>
        <pc:spChg chg="mod">
          <ac:chgData name="Nitika Gupta" userId="4128c6b3-dd5b-41fd-b445-fef6049e38f3" providerId="ADAL" clId="{179E61C1-D3D6-454C-800F-712B494E114E}" dt="2022-04-08T19:32:44.038" v="559"/>
          <ac:spMkLst>
            <pc:docMk/>
            <pc:sldMk cId="2280957481" sldId="259"/>
            <ac:spMk id="18" creationId="{92946CD9-EBCD-4991-8F16-4C4E92D798B6}"/>
          </ac:spMkLst>
        </pc:spChg>
        <pc:spChg chg="mod">
          <ac:chgData name="Nitika Gupta" userId="4128c6b3-dd5b-41fd-b445-fef6049e38f3" providerId="ADAL" clId="{179E61C1-D3D6-454C-800F-712B494E114E}" dt="2022-04-08T19:32:44.038" v="559"/>
          <ac:spMkLst>
            <pc:docMk/>
            <pc:sldMk cId="2280957481" sldId="259"/>
            <ac:spMk id="22" creationId="{2DC78C8E-A5E9-442E-BDD6-1457B45E362B}"/>
          </ac:spMkLst>
        </pc:spChg>
        <pc:spChg chg="mod">
          <ac:chgData name="Nitika Gupta" userId="4128c6b3-dd5b-41fd-b445-fef6049e38f3" providerId="ADAL" clId="{179E61C1-D3D6-454C-800F-712B494E114E}" dt="2022-04-08T19:32:44.038" v="559"/>
          <ac:spMkLst>
            <pc:docMk/>
            <pc:sldMk cId="2280957481" sldId="259"/>
            <ac:spMk id="24" creationId="{7DB56EC8-3DC1-4A74-876A-564B715A4835}"/>
          </ac:spMkLst>
        </pc:spChg>
        <pc:spChg chg="add mod">
          <ac:chgData name="Nitika Gupta" userId="4128c6b3-dd5b-41fd-b445-fef6049e38f3" providerId="ADAL" clId="{179E61C1-D3D6-454C-800F-712B494E114E}" dt="2022-04-09T11:20:54.731" v="10930" actId="1035"/>
          <ac:spMkLst>
            <pc:docMk/>
            <pc:sldMk cId="2280957481" sldId="259"/>
            <ac:spMk id="25" creationId="{8ACEDA48-F4F4-495D-A1BA-701228FA361D}"/>
          </ac:spMkLst>
        </pc:spChg>
        <pc:spChg chg="add mod">
          <ac:chgData name="Nitika Gupta" userId="4128c6b3-dd5b-41fd-b445-fef6049e38f3" providerId="ADAL" clId="{179E61C1-D3D6-454C-800F-712B494E114E}" dt="2022-04-09T11:20:54.731" v="10930" actId="1035"/>
          <ac:spMkLst>
            <pc:docMk/>
            <pc:sldMk cId="2280957481" sldId="259"/>
            <ac:spMk id="26" creationId="{E9BA8293-8A87-441D-8D88-BFB571758C77}"/>
          </ac:spMkLst>
        </pc:spChg>
        <pc:spChg chg="add mod">
          <ac:chgData name="Nitika Gupta" userId="4128c6b3-dd5b-41fd-b445-fef6049e38f3" providerId="ADAL" clId="{179E61C1-D3D6-454C-800F-712B494E114E}" dt="2022-04-09T11:20:54.731" v="10930" actId="1035"/>
          <ac:spMkLst>
            <pc:docMk/>
            <pc:sldMk cId="2280957481" sldId="259"/>
            <ac:spMk id="27" creationId="{C8290E85-4B1E-4C5F-B444-D438304C98E7}"/>
          </ac:spMkLst>
        </pc:spChg>
        <pc:spChg chg="add mod">
          <ac:chgData name="Nitika Gupta" userId="4128c6b3-dd5b-41fd-b445-fef6049e38f3" providerId="ADAL" clId="{179E61C1-D3D6-454C-800F-712B494E114E}" dt="2022-04-09T11:20:54.731" v="10930" actId="1035"/>
          <ac:spMkLst>
            <pc:docMk/>
            <pc:sldMk cId="2280957481" sldId="259"/>
            <ac:spMk id="28" creationId="{0749237A-7545-4206-8BB8-02D37EF19C9F}"/>
          </ac:spMkLst>
        </pc:spChg>
        <pc:spChg chg="add mod">
          <ac:chgData name="Nitika Gupta" userId="4128c6b3-dd5b-41fd-b445-fef6049e38f3" providerId="ADAL" clId="{179E61C1-D3D6-454C-800F-712B494E114E}" dt="2022-04-09T11:26:29.421" v="11279" actId="20577"/>
          <ac:spMkLst>
            <pc:docMk/>
            <pc:sldMk cId="2280957481" sldId="259"/>
            <ac:spMk id="29" creationId="{42ADC3AB-93DF-48A7-9A89-F4B8F6C0F386}"/>
          </ac:spMkLst>
        </pc:spChg>
        <pc:spChg chg="add mod">
          <ac:chgData name="Nitika Gupta" userId="4128c6b3-dd5b-41fd-b445-fef6049e38f3" providerId="ADAL" clId="{179E61C1-D3D6-454C-800F-712B494E114E}" dt="2022-04-09T11:24:24.125" v="11170" actId="113"/>
          <ac:spMkLst>
            <pc:docMk/>
            <pc:sldMk cId="2280957481" sldId="259"/>
            <ac:spMk id="30" creationId="{B54620BC-1175-4784-81D7-3786D0317EF3}"/>
          </ac:spMkLst>
        </pc:spChg>
        <pc:spChg chg="del mod topLvl">
          <ac:chgData name="Nitika Gupta" userId="4128c6b3-dd5b-41fd-b445-fef6049e38f3" providerId="ADAL" clId="{179E61C1-D3D6-454C-800F-712B494E114E}" dt="2022-04-08T21:36:09.475" v="884" actId="478"/>
          <ac:spMkLst>
            <pc:docMk/>
            <pc:sldMk cId="2280957481" sldId="259"/>
            <ac:spMk id="32" creationId="{B027FFDF-4664-49AE-9991-71DE1F35E1E0}"/>
          </ac:spMkLst>
        </pc:spChg>
        <pc:spChg chg="mod topLvl">
          <ac:chgData name="Nitika Gupta" userId="4128c6b3-dd5b-41fd-b445-fef6049e38f3" providerId="ADAL" clId="{179E61C1-D3D6-454C-800F-712B494E114E}" dt="2022-04-09T11:28:19.645" v="11472" actId="1036"/>
          <ac:spMkLst>
            <pc:docMk/>
            <pc:sldMk cId="2280957481" sldId="259"/>
            <ac:spMk id="33" creationId="{3D8DB1DC-9BAD-4AEF-8B37-DFF283FE76A1}"/>
          </ac:spMkLst>
        </pc:spChg>
        <pc:spChg chg="add mod">
          <ac:chgData name="Nitika Gupta" userId="4128c6b3-dd5b-41fd-b445-fef6049e38f3" providerId="ADAL" clId="{179E61C1-D3D6-454C-800F-712B494E114E}" dt="2022-04-09T11:20:54.731" v="10930" actId="1035"/>
          <ac:spMkLst>
            <pc:docMk/>
            <pc:sldMk cId="2280957481" sldId="259"/>
            <ac:spMk id="34" creationId="{7E12F62A-8E91-4081-9832-E6C65477B7B1}"/>
          </ac:spMkLst>
        </pc:spChg>
        <pc:spChg chg="add mod">
          <ac:chgData name="Nitika Gupta" userId="4128c6b3-dd5b-41fd-b445-fef6049e38f3" providerId="ADAL" clId="{179E61C1-D3D6-454C-800F-712B494E114E}" dt="2022-04-09T11:20:54.731" v="10930" actId="1035"/>
          <ac:spMkLst>
            <pc:docMk/>
            <pc:sldMk cId="2280957481" sldId="259"/>
            <ac:spMk id="35" creationId="{88E9C562-7DE1-421E-B6AD-E554BC2CAAB4}"/>
          </ac:spMkLst>
        </pc:spChg>
        <pc:spChg chg="mod">
          <ac:chgData name="Nitika Gupta" userId="4128c6b3-dd5b-41fd-b445-fef6049e38f3" providerId="ADAL" clId="{179E61C1-D3D6-454C-800F-712B494E114E}" dt="2022-04-08T19:32:44.038" v="559"/>
          <ac:spMkLst>
            <pc:docMk/>
            <pc:sldMk cId="2280957481" sldId="259"/>
            <ac:spMk id="35" creationId="{AAB7A4C6-BF43-4DC3-A559-DEA435181255}"/>
          </ac:spMkLst>
        </pc:spChg>
        <pc:spChg chg="add mod">
          <ac:chgData name="Nitika Gupta" userId="4128c6b3-dd5b-41fd-b445-fef6049e38f3" providerId="ADAL" clId="{179E61C1-D3D6-454C-800F-712B494E114E}" dt="2022-04-09T11:43:53.440" v="12369" actId="1038"/>
          <ac:spMkLst>
            <pc:docMk/>
            <pc:sldMk cId="2280957481" sldId="259"/>
            <ac:spMk id="36" creationId="{2A2E7E6E-E6ED-491C-9FBD-20E57066D92F}"/>
          </ac:spMkLst>
        </pc:spChg>
        <pc:spChg chg="mod">
          <ac:chgData name="Nitika Gupta" userId="4128c6b3-dd5b-41fd-b445-fef6049e38f3" providerId="ADAL" clId="{179E61C1-D3D6-454C-800F-712B494E114E}" dt="2022-04-08T19:32:44.038" v="559"/>
          <ac:spMkLst>
            <pc:docMk/>
            <pc:sldMk cId="2280957481" sldId="259"/>
            <ac:spMk id="36" creationId="{EA7880CF-0E82-4B2E-AB35-097A8C2BCB0F}"/>
          </ac:spMkLst>
        </pc:spChg>
        <pc:spChg chg="del mod topLvl">
          <ac:chgData name="Nitika Gupta" userId="4128c6b3-dd5b-41fd-b445-fef6049e38f3" providerId="ADAL" clId="{179E61C1-D3D6-454C-800F-712B494E114E}" dt="2022-04-09T11:13:02.101" v="10256" actId="478"/>
          <ac:spMkLst>
            <pc:docMk/>
            <pc:sldMk cId="2280957481" sldId="259"/>
            <ac:spMk id="38" creationId="{4AE34AB7-85B9-4FC3-9BB2-B3653F926C18}"/>
          </ac:spMkLst>
        </pc:spChg>
        <pc:spChg chg="mod topLvl">
          <ac:chgData name="Nitika Gupta" userId="4128c6b3-dd5b-41fd-b445-fef6049e38f3" providerId="ADAL" clId="{179E61C1-D3D6-454C-800F-712B494E114E}" dt="2022-04-09T11:20:54.731" v="10930" actId="1035"/>
          <ac:spMkLst>
            <pc:docMk/>
            <pc:sldMk cId="2280957481" sldId="259"/>
            <ac:spMk id="39" creationId="{834BDF0F-DA7E-471B-883B-7EFD40F82ECE}"/>
          </ac:spMkLst>
        </pc:spChg>
        <pc:spChg chg="mod">
          <ac:chgData name="Nitika Gupta" userId="4128c6b3-dd5b-41fd-b445-fef6049e38f3" providerId="ADAL" clId="{179E61C1-D3D6-454C-800F-712B494E114E}" dt="2022-04-08T19:32:44.038" v="559"/>
          <ac:spMkLst>
            <pc:docMk/>
            <pc:sldMk cId="2280957481" sldId="259"/>
            <ac:spMk id="41" creationId="{7ADDDD1A-0C58-4510-8003-330B98238A14}"/>
          </ac:spMkLst>
        </pc:spChg>
        <pc:spChg chg="mod">
          <ac:chgData name="Nitika Gupta" userId="4128c6b3-dd5b-41fd-b445-fef6049e38f3" providerId="ADAL" clId="{179E61C1-D3D6-454C-800F-712B494E114E}" dt="2022-04-08T19:32:44.038" v="559"/>
          <ac:spMkLst>
            <pc:docMk/>
            <pc:sldMk cId="2280957481" sldId="259"/>
            <ac:spMk id="42" creationId="{784DBD1C-C4CD-499F-9A52-3522B7DF958A}"/>
          </ac:spMkLst>
        </pc:spChg>
        <pc:spChg chg="add mod">
          <ac:chgData name="Nitika Gupta" userId="4128c6b3-dd5b-41fd-b445-fef6049e38f3" providerId="ADAL" clId="{179E61C1-D3D6-454C-800F-712B494E114E}" dt="2022-04-09T11:27:59.153" v="11408" actId="1037"/>
          <ac:spMkLst>
            <pc:docMk/>
            <pc:sldMk cId="2280957481" sldId="259"/>
            <ac:spMk id="43" creationId="{0A163134-2C2D-416B-9AA4-A284FEB96EAD}"/>
          </ac:spMkLst>
        </pc:spChg>
        <pc:spChg chg="add mod">
          <ac:chgData name="Nitika Gupta" userId="4128c6b3-dd5b-41fd-b445-fef6049e38f3" providerId="ADAL" clId="{179E61C1-D3D6-454C-800F-712B494E114E}" dt="2022-04-09T11:28:06.080" v="11431" actId="1037"/>
          <ac:spMkLst>
            <pc:docMk/>
            <pc:sldMk cId="2280957481" sldId="259"/>
            <ac:spMk id="44" creationId="{AF6B63E2-C493-40B4-9CD0-D2A48A46A920}"/>
          </ac:spMkLst>
        </pc:spChg>
        <pc:spChg chg="add mod">
          <ac:chgData name="Nitika Gupta" userId="4128c6b3-dd5b-41fd-b445-fef6049e38f3" providerId="ADAL" clId="{179E61C1-D3D6-454C-800F-712B494E114E}" dt="2022-04-09T11:28:25.283" v="11484" actId="1038"/>
          <ac:spMkLst>
            <pc:docMk/>
            <pc:sldMk cId="2280957481" sldId="259"/>
            <ac:spMk id="45" creationId="{BDC3F104-6B62-4FB9-824D-6CD57CC2CF86}"/>
          </ac:spMkLst>
        </pc:spChg>
        <pc:spChg chg="add mod">
          <ac:chgData name="Nitika Gupta" userId="4128c6b3-dd5b-41fd-b445-fef6049e38f3" providerId="ADAL" clId="{179E61C1-D3D6-454C-800F-712B494E114E}" dt="2022-04-09T11:20:54.731" v="10930" actId="1035"/>
          <ac:spMkLst>
            <pc:docMk/>
            <pc:sldMk cId="2280957481" sldId="259"/>
            <ac:spMk id="46" creationId="{10AAB0C2-FD79-4042-AAAD-53EE87EFBFC3}"/>
          </ac:spMkLst>
        </pc:spChg>
        <pc:spChg chg="add mod">
          <ac:chgData name="Nitika Gupta" userId="4128c6b3-dd5b-41fd-b445-fef6049e38f3" providerId="ADAL" clId="{179E61C1-D3D6-454C-800F-712B494E114E}" dt="2022-04-09T11:27:48.373" v="11367" actId="14100"/>
          <ac:spMkLst>
            <pc:docMk/>
            <pc:sldMk cId="2280957481" sldId="259"/>
            <ac:spMk id="47" creationId="{0AF342B3-75D1-4107-967A-6BED811CEF32}"/>
          </ac:spMkLst>
        </pc:spChg>
        <pc:spChg chg="add mod">
          <ac:chgData name="Nitika Gupta" userId="4128c6b3-dd5b-41fd-b445-fef6049e38f3" providerId="ADAL" clId="{179E61C1-D3D6-454C-800F-712B494E114E}" dt="2022-04-09T11:29:02.226" v="11558" actId="1037"/>
          <ac:spMkLst>
            <pc:docMk/>
            <pc:sldMk cId="2280957481" sldId="259"/>
            <ac:spMk id="48" creationId="{1E7760F5-6D2A-4F08-8273-073A2B12FE86}"/>
          </ac:spMkLst>
        </pc:spChg>
        <pc:spChg chg="add del mod">
          <ac:chgData name="Nitika Gupta" userId="4128c6b3-dd5b-41fd-b445-fef6049e38f3" providerId="ADAL" clId="{179E61C1-D3D6-454C-800F-712B494E114E}" dt="2022-04-09T11:36:07.500" v="11652" actId="478"/>
          <ac:spMkLst>
            <pc:docMk/>
            <pc:sldMk cId="2280957481" sldId="259"/>
            <ac:spMk id="49" creationId="{25E04BA2-A2B1-49E2-BDC6-9B6509A051D6}"/>
          </ac:spMkLst>
        </pc:spChg>
        <pc:spChg chg="mod">
          <ac:chgData name="Nitika Gupta" userId="4128c6b3-dd5b-41fd-b445-fef6049e38f3" providerId="ADAL" clId="{179E61C1-D3D6-454C-800F-712B494E114E}" dt="2022-04-09T11:36:16.576" v="11653"/>
          <ac:spMkLst>
            <pc:docMk/>
            <pc:sldMk cId="2280957481" sldId="259"/>
            <ac:spMk id="51" creationId="{CEF92219-830B-4920-9EDA-A09B4ECCE7AB}"/>
          </ac:spMkLst>
        </pc:spChg>
        <pc:spChg chg="mod">
          <ac:chgData name="Nitika Gupta" userId="4128c6b3-dd5b-41fd-b445-fef6049e38f3" providerId="ADAL" clId="{179E61C1-D3D6-454C-800F-712B494E114E}" dt="2022-04-09T11:36:16.576" v="11653"/>
          <ac:spMkLst>
            <pc:docMk/>
            <pc:sldMk cId="2280957481" sldId="259"/>
            <ac:spMk id="53" creationId="{C96453E6-AAAD-4A58-817C-5E3E4947D851}"/>
          </ac:spMkLst>
        </pc:spChg>
        <pc:spChg chg="mod">
          <ac:chgData name="Nitika Gupta" userId="4128c6b3-dd5b-41fd-b445-fef6049e38f3" providerId="ADAL" clId="{179E61C1-D3D6-454C-800F-712B494E114E}" dt="2022-04-09T11:36:16.576" v="11653"/>
          <ac:spMkLst>
            <pc:docMk/>
            <pc:sldMk cId="2280957481" sldId="259"/>
            <ac:spMk id="54" creationId="{4206FE35-6892-4837-8C1A-70FB7953F551}"/>
          </ac:spMkLst>
        </pc:spChg>
        <pc:spChg chg="mod">
          <ac:chgData name="Nitika Gupta" userId="4128c6b3-dd5b-41fd-b445-fef6049e38f3" providerId="ADAL" clId="{179E61C1-D3D6-454C-800F-712B494E114E}" dt="2022-04-09T11:36:16.576" v="11653"/>
          <ac:spMkLst>
            <pc:docMk/>
            <pc:sldMk cId="2280957481" sldId="259"/>
            <ac:spMk id="55" creationId="{5ECD602F-EFF1-4C27-B0A7-EAD7ECB23A87}"/>
          </ac:spMkLst>
        </pc:spChg>
        <pc:spChg chg="mod">
          <ac:chgData name="Nitika Gupta" userId="4128c6b3-dd5b-41fd-b445-fef6049e38f3" providerId="ADAL" clId="{179E61C1-D3D6-454C-800F-712B494E114E}" dt="2022-04-09T11:36:16.576" v="11653"/>
          <ac:spMkLst>
            <pc:docMk/>
            <pc:sldMk cId="2280957481" sldId="259"/>
            <ac:spMk id="56" creationId="{E584FF0B-4DA0-496D-AC47-71FE8E66B329}"/>
          </ac:spMkLst>
        </pc:spChg>
        <pc:spChg chg="mod">
          <ac:chgData name="Nitika Gupta" userId="4128c6b3-dd5b-41fd-b445-fef6049e38f3" providerId="ADAL" clId="{179E61C1-D3D6-454C-800F-712B494E114E}" dt="2022-04-09T11:36:16.576" v="11653"/>
          <ac:spMkLst>
            <pc:docMk/>
            <pc:sldMk cId="2280957481" sldId="259"/>
            <ac:spMk id="57" creationId="{C5EE86FD-41E9-4D8E-A848-6D68B97012F8}"/>
          </ac:spMkLst>
        </pc:spChg>
        <pc:spChg chg="mod">
          <ac:chgData name="Nitika Gupta" userId="4128c6b3-dd5b-41fd-b445-fef6049e38f3" providerId="ADAL" clId="{179E61C1-D3D6-454C-800F-712B494E114E}" dt="2022-04-09T11:37:58.674" v="11860" actId="20577"/>
          <ac:spMkLst>
            <pc:docMk/>
            <pc:sldMk cId="2280957481" sldId="259"/>
            <ac:spMk id="59" creationId="{0698680B-2F33-44CC-9A2C-971ACD290B4E}"/>
          </ac:spMkLst>
        </pc:spChg>
        <pc:spChg chg="mod">
          <ac:chgData name="Nitika Gupta" userId="4128c6b3-dd5b-41fd-b445-fef6049e38f3" providerId="ADAL" clId="{179E61C1-D3D6-454C-800F-712B494E114E}" dt="2022-04-09T11:36:35.117" v="11712"/>
          <ac:spMkLst>
            <pc:docMk/>
            <pc:sldMk cId="2280957481" sldId="259"/>
            <ac:spMk id="60" creationId="{8C8EDDEE-7B7D-4534-BD41-DAA72711AAD5}"/>
          </ac:spMkLst>
        </pc:spChg>
        <pc:spChg chg="mod">
          <ac:chgData name="Nitika Gupta" userId="4128c6b3-dd5b-41fd-b445-fef6049e38f3" providerId="ADAL" clId="{179E61C1-D3D6-454C-800F-712B494E114E}" dt="2022-04-09T11:36:35.117" v="11712"/>
          <ac:spMkLst>
            <pc:docMk/>
            <pc:sldMk cId="2280957481" sldId="259"/>
            <ac:spMk id="61" creationId="{DAA9EA79-0979-4C91-B369-B116CE09120D}"/>
          </ac:spMkLst>
        </pc:spChg>
        <pc:spChg chg="mod">
          <ac:chgData name="Nitika Gupta" userId="4128c6b3-dd5b-41fd-b445-fef6049e38f3" providerId="ADAL" clId="{179E61C1-D3D6-454C-800F-712B494E114E}" dt="2022-04-09T11:36:35.117" v="11712"/>
          <ac:spMkLst>
            <pc:docMk/>
            <pc:sldMk cId="2280957481" sldId="259"/>
            <ac:spMk id="62" creationId="{56D2AB03-E33A-47F2-BE5A-2429EE0E6D7C}"/>
          </ac:spMkLst>
        </pc:spChg>
        <pc:spChg chg="mod">
          <ac:chgData name="Nitika Gupta" userId="4128c6b3-dd5b-41fd-b445-fef6049e38f3" providerId="ADAL" clId="{179E61C1-D3D6-454C-800F-712B494E114E}" dt="2022-04-09T11:36:35.117" v="11712"/>
          <ac:spMkLst>
            <pc:docMk/>
            <pc:sldMk cId="2280957481" sldId="259"/>
            <ac:spMk id="63" creationId="{56AEA484-258F-4F5D-800C-400710832FAB}"/>
          </ac:spMkLst>
        </pc:spChg>
        <pc:spChg chg="add del mod">
          <ac:chgData name="Nitika Gupta" userId="4128c6b3-dd5b-41fd-b445-fef6049e38f3" providerId="ADAL" clId="{179E61C1-D3D6-454C-800F-712B494E114E}" dt="2022-04-09T11:38:18.856" v="11946" actId="478"/>
          <ac:spMkLst>
            <pc:docMk/>
            <pc:sldMk cId="2280957481" sldId="259"/>
            <ac:spMk id="64" creationId="{CEE0E611-E223-498B-BF97-C53CC2923F11}"/>
          </ac:spMkLst>
        </pc:spChg>
        <pc:spChg chg="add del mod">
          <ac:chgData name="Nitika Gupta" userId="4128c6b3-dd5b-41fd-b445-fef6049e38f3" providerId="ADAL" clId="{179E61C1-D3D6-454C-800F-712B494E114E}" dt="2022-04-09T11:38:25.597" v="11977" actId="478"/>
          <ac:spMkLst>
            <pc:docMk/>
            <pc:sldMk cId="2280957481" sldId="259"/>
            <ac:spMk id="65" creationId="{1EA95DA2-9160-44C7-A79F-9298E3C52B63}"/>
          </ac:spMkLst>
        </pc:spChg>
        <pc:spChg chg="mod">
          <ac:chgData name="Nitika Gupta" userId="4128c6b3-dd5b-41fd-b445-fef6049e38f3" providerId="ADAL" clId="{179E61C1-D3D6-454C-800F-712B494E114E}" dt="2022-04-09T11:39:08.539" v="12125" actId="255"/>
          <ac:spMkLst>
            <pc:docMk/>
            <pc:sldMk cId="2280957481" sldId="259"/>
            <ac:spMk id="67" creationId="{D9B439D9-88B4-498B-977C-0A251DD1E552}"/>
          </ac:spMkLst>
        </pc:spChg>
        <pc:spChg chg="mod">
          <ac:chgData name="Nitika Gupta" userId="4128c6b3-dd5b-41fd-b445-fef6049e38f3" providerId="ADAL" clId="{179E61C1-D3D6-454C-800F-712B494E114E}" dt="2022-04-09T11:38:30.481" v="11978"/>
          <ac:spMkLst>
            <pc:docMk/>
            <pc:sldMk cId="2280957481" sldId="259"/>
            <ac:spMk id="68" creationId="{6C83869A-9DC2-4510-8238-5C2B97EF7E4B}"/>
          </ac:spMkLst>
        </pc:spChg>
        <pc:spChg chg="mod">
          <ac:chgData name="Nitika Gupta" userId="4128c6b3-dd5b-41fd-b445-fef6049e38f3" providerId="ADAL" clId="{179E61C1-D3D6-454C-800F-712B494E114E}" dt="2022-04-09T11:38:30.481" v="11978"/>
          <ac:spMkLst>
            <pc:docMk/>
            <pc:sldMk cId="2280957481" sldId="259"/>
            <ac:spMk id="69" creationId="{A22480B3-0A5F-4804-AC91-0527EA4F56EE}"/>
          </ac:spMkLst>
        </pc:spChg>
        <pc:spChg chg="mod">
          <ac:chgData name="Nitika Gupta" userId="4128c6b3-dd5b-41fd-b445-fef6049e38f3" providerId="ADAL" clId="{179E61C1-D3D6-454C-800F-712B494E114E}" dt="2022-04-09T11:38:30.481" v="11978"/>
          <ac:spMkLst>
            <pc:docMk/>
            <pc:sldMk cId="2280957481" sldId="259"/>
            <ac:spMk id="70" creationId="{3DA7BE6A-832F-4DA2-98BC-918EF10AEBF4}"/>
          </ac:spMkLst>
        </pc:spChg>
        <pc:spChg chg="mod">
          <ac:chgData name="Nitika Gupta" userId="4128c6b3-dd5b-41fd-b445-fef6049e38f3" providerId="ADAL" clId="{179E61C1-D3D6-454C-800F-712B494E114E}" dt="2022-04-09T11:38:30.481" v="11978"/>
          <ac:spMkLst>
            <pc:docMk/>
            <pc:sldMk cId="2280957481" sldId="259"/>
            <ac:spMk id="71" creationId="{9D93B14F-8B8B-4614-8269-0BBA7FC1B34F}"/>
          </ac:spMkLst>
        </pc:spChg>
        <pc:spChg chg="mod">
          <ac:chgData name="Nitika Gupta" userId="4128c6b3-dd5b-41fd-b445-fef6049e38f3" providerId="ADAL" clId="{179E61C1-D3D6-454C-800F-712B494E114E}" dt="2022-04-09T11:40:10.335" v="12255" actId="20577"/>
          <ac:spMkLst>
            <pc:docMk/>
            <pc:sldMk cId="2280957481" sldId="259"/>
            <ac:spMk id="73" creationId="{0AB1F78D-2CBB-4E9B-99F3-1E5A4AE8AE2A}"/>
          </ac:spMkLst>
        </pc:spChg>
        <pc:spChg chg="mod">
          <ac:chgData name="Nitika Gupta" userId="4128c6b3-dd5b-41fd-b445-fef6049e38f3" providerId="ADAL" clId="{179E61C1-D3D6-454C-800F-712B494E114E}" dt="2022-04-09T11:39:24.209" v="12126"/>
          <ac:spMkLst>
            <pc:docMk/>
            <pc:sldMk cId="2280957481" sldId="259"/>
            <ac:spMk id="74" creationId="{A5D68B27-BBE5-487A-990F-EA4F4625F367}"/>
          </ac:spMkLst>
        </pc:spChg>
        <pc:spChg chg="mod">
          <ac:chgData name="Nitika Gupta" userId="4128c6b3-dd5b-41fd-b445-fef6049e38f3" providerId="ADAL" clId="{179E61C1-D3D6-454C-800F-712B494E114E}" dt="2022-04-09T11:39:24.209" v="12126"/>
          <ac:spMkLst>
            <pc:docMk/>
            <pc:sldMk cId="2280957481" sldId="259"/>
            <ac:spMk id="75" creationId="{430E6278-564B-456A-92D0-60879BE469AE}"/>
          </ac:spMkLst>
        </pc:spChg>
        <pc:spChg chg="mod">
          <ac:chgData name="Nitika Gupta" userId="4128c6b3-dd5b-41fd-b445-fef6049e38f3" providerId="ADAL" clId="{179E61C1-D3D6-454C-800F-712B494E114E}" dt="2022-04-09T11:39:24.209" v="12126"/>
          <ac:spMkLst>
            <pc:docMk/>
            <pc:sldMk cId="2280957481" sldId="259"/>
            <ac:spMk id="76" creationId="{4ED674F3-DC98-4265-82CC-454CC65B03D5}"/>
          </ac:spMkLst>
        </pc:spChg>
        <pc:spChg chg="mod">
          <ac:chgData name="Nitika Gupta" userId="4128c6b3-dd5b-41fd-b445-fef6049e38f3" providerId="ADAL" clId="{179E61C1-D3D6-454C-800F-712B494E114E}" dt="2022-04-09T11:39:24.209" v="12126"/>
          <ac:spMkLst>
            <pc:docMk/>
            <pc:sldMk cId="2280957481" sldId="259"/>
            <ac:spMk id="77" creationId="{DAF4C9A4-340A-4FA2-8E15-0B80E4D01D09}"/>
          </ac:spMkLst>
        </pc:spChg>
        <pc:spChg chg="mod">
          <ac:chgData name="Nitika Gupta" userId="4128c6b3-dd5b-41fd-b445-fef6049e38f3" providerId="ADAL" clId="{179E61C1-D3D6-454C-800F-712B494E114E}" dt="2022-04-09T11:45:35.409" v="12499" actId="20577"/>
          <ac:spMkLst>
            <pc:docMk/>
            <pc:sldMk cId="2280957481" sldId="259"/>
            <ac:spMk id="79" creationId="{38D59204-038A-4982-8FE7-3C4C11D2F484}"/>
          </ac:spMkLst>
        </pc:spChg>
        <pc:spChg chg="mod">
          <ac:chgData name="Nitika Gupta" userId="4128c6b3-dd5b-41fd-b445-fef6049e38f3" providerId="ADAL" clId="{179E61C1-D3D6-454C-800F-712B494E114E}" dt="2022-04-09T11:45:11.447" v="12371"/>
          <ac:spMkLst>
            <pc:docMk/>
            <pc:sldMk cId="2280957481" sldId="259"/>
            <ac:spMk id="80" creationId="{DA5EB46B-6569-4216-BB02-F0164E927A22}"/>
          </ac:spMkLst>
        </pc:spChg>
        <pc:spChg chg="mod">
          <ac:chgData name="Nitika Gupta" userId="4128c6b3-dd5b-41fd-b445-fef6049e38f3" providerId="ADAL" clId="{179E61C1-D3D6-454C-800F-712B494E114E}" dt="2022-04-09T11:45:11.447" v="12371"/>
          <ac:spMkLst>
            <pc:docMk/>
            <pc:sldMk cId="2280957481" sldId="259"/>
            <ac:spMk id="81" creationId="{315A57C7-F9B5-4F15-8450-F70EC1964542}"/>
          </ac:spMkLst>
        </pc:spChg>
        <pc:spChg chg="mod">
          <ac:chgData name="Nitika Gupta" userId="4128c6b3-dd5b-41fd-b445-fef6049e38f3" providerId="ADAL" clId="{179E61C1-D3D6-454C-800F-712B494E114E}" dt="2022-04-09T11:45:11.447" v="12371"/>
          <ac:spMkLst>
            <pc:docMk/>
            <pc:sldMk cId="2280957481" sldId="259"/>
            <ac:spMk id="82" creationId="{3D109D28-7DEB-4E51-AAA6-294AB0CECACF}"/>
          </ac:spMkLst>
        </pc:spChg>
        <pc:spChg chg="mod">
          <ac:chgData name="Nitika Gupta" userId="4128c6b3-dd5b-41fd-b445-fef6049e38f3" providerId="ADAL" clId="{179E61C1-D3D6-454C-800F-712B494E114E}" dt="2022-04-09T11:45:11.447" v="12371"/>
          <ac:spMkLst>
            <pc:docMk/>
            <pc:sldMk cId="2280957481" sldId="259"/>
            <ac:spMk id="83" creationId="{1DA1C13B-63FF-4250-9D5F-0894C8D20BE6}"/>
          </ac:spMkLst>
        </pc:spChg>
        <pc:grpChg chg="add mod">
          <ac:chgData name="Nitika Gupta" userId="4128c6b3-dd5b-41fd-b445-fef6049e38f3" providerId="ADAL" clId="{179E61C1-D3D6-454C-800F-712B494E114E}" dt="2022-04-09T11:20:54.731" v="10930" actId="1035"/>
          <ac:grpSpMkLst>
            <pc:docMk/>
            <pc:sldMk cId="2280957481" sldId="259"/>
            <ac:grpSpMk id="10" creationId="{2207F192-98E7-4DDB-B8A3-25B219C30980}"/>
          </ac:grpSpMkLst>
        </pc:grpChg>
        <pc:grpChg chg="mod">
          <ac:chgData name="Nitika Gupta" userId="4128c6b3-dd5b-41fd-b445-fef6049e38f3" providerId="ADAL" clId="{179E61C1-D3D6-454C-800F-712B494E114E}" dt="2022-04-08T19:32:44.038" v="559"/>
          <ac:grpSpMkLst>
            <pc:docMk/>
            <pc:sldMk cId="2280957481" sldId="259"/>
            <ac:grpSpMk id="12" creationId="{DC31088E-E4F0-47CD-9795-E5FDD5ACA241}"/>
          </ac:grpSpMkLst>
        </pc:grpChg>
        <pc:grpChg chg="add mod">
          <ac:chgData name="Nitika Gupta" userId="4128c6b3-dd5b-41fd-b445-fef6049e38f3" providerId="ADAL" clId="{179E61C1-D3D6-454C-800F-712B494E114E}" dt="2022-04-09T11:20:54.731" v="10930" actId="1035"/>
          <ac:grpSpMkLst>
            <pc:docMk/>
            <pc:sldMk cId="2280957481" sldId="259"/>
            <ac:grpSpMk id="16" creationId="{8747D0CA-BB95-4ABF-ABA7-64AA5D3A0C10}"/>
          </ac:grpSpMkLst>
        </pc:grpChg>
        <pc:grpChg chg="mod">
          <ac:chgData name="Nitika Gupta" userId="4128c6b3-dd5b-41fd-b445-fef6049e38f3" providerId="ADAL" clId="{179E61C1-D3D6-454C-800F-712B494E114E}" dt="2022-04-08T19:32:44.038" v="559"/>
          <ac:grpSpMkLst>
            <pc:docMk/>
            <pc:sldMk cId="2280957481" sldId="259"/>
            <ac:grpSpMk id="20" creationId="{1ECD23FF-D9CA-447C-99AE-82DA67C4FCE5}"/>
          </ac:grpSpMkLst>
        </pc:grpChg>
        <pc:grpChg chg="add del mod">
          <ac:chgData name="Nitika Gupta" userId="4128c6b3-dd5b-41fd-b445-fef6049e38f3" providerId="ADAL" clId="{179E61C1-D3D6-454C-800F-712B494E114E}" dt="2022-04-08T21:36:09.475" v="884" actId="478"/>
          <ac:grpSpMkLst>
            <pc:docMk/>
            <pc:sldMk cId="2280957481" sldId="259"/>
            <ac:grpSpMk id="31" creationId="{5E826E27-53BB-40C8-BA6B-4160902617A4}"/>
          </ac:grpSpMkLst>
        </pc:grpChg>
        <pc:grpChg chg="add del mod">
          <ac:chgData name="Nitika Gupta" userId="4128c6b3-dd5b-41fd-b445-fef6049e38f3" providerId="ADAL" clId="{179E61C1-D3D6-454C-800F-712B494E114E}" dt="2022-04-08T21:35:59.991" v="882" actId="478"/>
          <ac:grpSpMkLst>
            <pc:docMk/>
            <pc:sldMk cId="2280957481" sldId="259"/>
            <ac:grpSpMk id="34" creationId="{CA541012-2644-46B0-BE27-57D3E581774F}"/>
          </ac:grpSpMkLst>
        </pc:grpChg>
        <pc:grpChg chg="add del mod">
          <ac:chgData name="Nitika Gupta" userId="4128c6b3-dd5b-41fd-b445-fef6049e38f3" providerId="ADAL" clId="{179E61C1-D3D6-454C-800F-712B494E114E}" dt="2022-04-09T11:13:02.101" v="10256" actId="478"/>
          <ac:grpSpMkLst>
            <pc:docMk/>
            <pc:sldMk cId="2280957481" sldId="259"/>
            <ac:grpSpMk id="37" creationId="{AE0050C0-B720-435F-B710-3A672BE376A6}"/>
          </ac:grpSpMkLst>
        </pc:grpChg>
        <pc:grpChg chg="add del mod">
          <ac:chgData name="Nitika Gupta" userId="4128c6b3-dd5b-41fd-b445-fef6049e38f3" providerId="ADAL" clId="{179E61C1-D3D6-454C-800F-712B494E114E}" dt="2022-04-09T11:12:58.242" v="10254" actId="478"/>
          <ac:grpSpMkLst>
            <pc:docMk/>
            <pc:sldMk cId="2280957481" sldId="259"/>
            <ac:grpSpMk id="40" creationId="{1A53A6D9-643F-4DF5-9D29-0A720A999AEE}"/>
          </ac:grpSpMkLst>
        </pc:grpChg>
        <pc:grpChg chg="add del mod">
          <ac:chgData name="Nitika Gupta" userId="4128c6b3-dd5b-41fd-b445-fef6049e38f3" providerId="ADAL" clId="{179E61C1-D3D6-454C-800F-712B494E114E}" dt="2022-04-09T11:36:26.426" v="11711" actId="478"/>
          <ac:grpSpMkLst>
            <pc:docMk/>
            <pc:sldMk cId="2280957481" sldId="259"/>
            <ac:grpSpMk id="50" creationId="{87F387D8-F4FB-466D-85D5-23A551D17509}"/>
          </ac:grpSpMkLst>
        </pc:grpChg>
        <pc:grpChg chg="mod">
          <ac:chgData name="Nitika Gupta" userId="4128c6b3-dd5b-41fd-b445-fef6049e38f3" providerId="ADAL" clId="{179E61C1-D3D6-454C-800F-712B494E114E}" dt="2022-04-09T11:36:16.576" v="11653"/>
          <ac:grpSpMkLst>
            <pc:docMk/>
            <pc:sldMk cId="2280957481" sldId="259"/>
            <ac:grpSpMk id="52" creationId="{B984C13B-1FEF-4A71-A745-E23F78C73BA4}"/>
          </ac:grpSpMkLst>
        </pc:grpChg>
        <pc:grpChg chg="add mod">
          <ac:chgData name="Nitika Gupta" userId="4128c6b3-dd5b-41fd-b445-fef6049e38f3" providerId="ADAL" clId="{179E61C1-D3D6-454C-800F-712B494E114E}" dt="2022-04-09T11:40:28.113" v="12278" actId="14100"/>
          <ac:grpSpMkLst>
            <pc:docMk/>
            <pc:sldMk cId="2280957481" sldId="259"/>
            <ac:grpSpMk id="58" creationId="{65B1E5E9-8743-4B6A-91C1-B44B779B33DB}"/>
          </ac:grpSpMkLst>
        </pc:grpChg>
        <pc:grpChg chg="add mod">
          <ac:chgData name="Nitika Gupta" userId="4128c6b3-dd5b-41fd-b445-fef6049e38f3" providerId="ADAL" clId="{179E61C1-D3D6-454C-800F-712B494E114E}" dt="2022-04-09T11:40:28.113" v="12278" actId="14100"/>
          <ac:grpSpMkLst>
            <pc:docMk/>
            <pc:sldMk cId="2280957481" sldId="259"/>
            <ac:grpSpMk id="66" creationId="{80CFF77E-3BAC-4E5B-807A-241B7F87A554}"/>
          </ac:grpSpMkLst>
        </pc:grpChg>
        <pc:grpChg chg="add mod">
          <ac:chgData name="Nitika Gupta" userId="4128c6b3-dd5b-41fd-b445-fef6049e38f3" providerId="ADAL" clId="{179E61C1-D3D6-454C-800F-712B494E114E}" dt="2022-04-09T11:40:31.842" v="12279" actId="14100"/>
          <ac:grpSpMkLst>
            <pc:docMk/>
            <pc:sldMk cId="2280957481" sldId="259"/>
            <ac:grpSpMk id="72" creationId="{69342187-50CE-419C-8B62-EDE0538A8C08}"/>
          </ac:grpSpMkLst>
        </pc:grpChg>
        <pc:grpChg chg="add mod">
          <ac:chgData name="Nitika Gupta" userId="4128c6b3-dd5b-41fd-b445-fef6049e38f3" providerId="ADAL" clId="{179E61C1-D3D6-454C-800F-712B494E114E}" dt="2022-04-09T11:45:23.421" v="12463" actId="1035"/>
          <ac:grpSpMkLst>
            <pc:docMk/>
            <pc:sldMk cId="2280957481" sldId="259"/>
            <ac:grpSpMk id="78" creationId="{D24EF3CD-F667-49D9-A20C-26A3FC8A29B2}"/>
          </ac:grpSpMkLst>
        </pc:grpChg>
        <pc:graphicFrameChg chg="del mod">
          <ac:chgData name="Nitika Gupta" userId="4128c6b3-dd5b-41fd-b445-fef6049e38f3" providerId="ADAL" clId="{179E61C1-D3D6-454C-800F-712B494E114E}" dt="2022-04-08T19:32:14.233" v="556" actId="478"/>
          <ac:graphicFrameMkLst>
            <pc:docMk/>
            <pc:sldMk cId="2280957481" sldId="259"/>
            <ac:graphicFrameMk id="13" creationId="{BA702AE2-B8FB-0559-22EA-9B873DD0281B}"/>
          </ac:graphicFrameMkLst>
        </pc:graphicFrameChg>
      </pc:sldChg>
      <pc:sldChg chg="addSp delSp modSp mod setBg setClrOvrMap">
        <pc:chgData name="Nitika Gupta" userId="4128c6b3-dd5b-41fd-b445-fef6049e38f3" providerId="ADAL" clId="{179E61C1-D3D6-454C-800F-712B494E114E}" dt="2022-04-09T04:16:26.333" v="7276" actId="207"/>
        <pc:sldMkLst>
          <pc:docMk/>
          <pc:sldMk cId="984506670" sldId="260"/>
        </pc:sldMkLst>
        <pc:spChg chg="mod">
          <ac:chgData name="Nitika Gupta" userId="4128c6b3-dd5b-41fd-b445-fef6049e38f3" providerId="ADAL" clId="{179E61C1-D3D6-454C-800F-712B494E114E}" dt="2022-04-09T03:38:24.924" v="6065" actId="26606"/>
          <ac:spMkLst>
            <pc:docMk/>
            <pc:sldMk cId="984506670" sldId="260"/>
            <ac:spMk id="2" creationId="{3FC40A11-A9EE-4E94-A49D-7B64E841EC54}"/>
          </ac:spMkLst>
        </pc:spChg>
        <pc:spChg chg="add del">
          <ac:chgData name="Nitika Gupta" userId="4128c6b3-dd5b-41fd-b445-fef6049e38f3" providerId="ADAL" clId="{179E61C1-D3D6-454C-800F-712B494E114E}" dt="2022-04-09T03:38:24.924" v="6065" actId="26606"/>
          <ac:spMkLst>
            <pc:docMk/>
            <pc:sldMk cId="984506670" sldId="260"/>
            <ac:spMk id="22" creationId="{BACC6370-2D7E-4714-9D71-7542949D7D5D}"/>
          </ac:spMkLst>
        </pc:spChg>
        <pc:spChg chg="add del">
          <ac:chgData name="Nitika Gupta" userId="4128c6b3-dd5b-41fd-b445-fef6049e38f3" providerId="ADAL" clId="{179E61C1-D3D6-454C-800F-712B494E114E}" dt="2022-04-09T03:38:24.924" v="6065" actId="26606"/>
          <ac:spMkLst>
            <pc:docMk/>
            <pc:sldMk cId="984506670" sldId="260"/>
            <ac:spMk id="24" creationId="{F68B3F68-107C-434F-AA38-110D5EA91B85}"/>
          </ac:spMkLst>
        </pc:spChg>
        <pc:spChg chg="add del">
          <ac:chgData name="Nitika Gupta" userId="4128c6b3-dd5b-41fd-b445-fef6049e38f3" providerId="ADAL" clId="{179E61C1-D3D6-454C-800F-712B494E114E}" dt="2022-04-09T03:38:24.924" v="6065" actId="26606"/>
          <ac:spMkLst>
            <pc:docMk/>
            <pc:sldMk cId="984506670" sldId="260"/>
            <ac:spMk id="26" creationId="{AAD0DBB9-1A4B-4391-81D4-CB19F9AB918A}"/>
          </ac:spMkLst>
        </pc:spChg>
        <pc:spChg chg="add del">
          <ac:chgData name="Nitika Gupta" userId="4128c6b3-dd5b-41fd-b445-fef6049e38f3" providerId="ADAL" clId="{179E61C1-D3D6-454C-800F-712B494E114E}" dt="2022-04-09T03:38:24.924" v="6065" actId="26606"/>
          <ac:spMkLst>
            <pc:docMk/>
            <pc:sldMk cId="984506670" sldId="260"/>
            <ac:spMk id="28" creationId="{063BBA22-50EA-4C4D-BE05-F1CE4E63AA56}"/>
          </ac:spMkLst>
        </pc:spChg>
        <pc:graphicFrameChg chg="mod modGraphic">
          <ac:chgData name="Nitika Gupta" userId="4128c6b3-dd5b-41fd-b445-fef6049e38f3" providerId="ADAL" clId="{179E61C1-D3D6-454C-800F-712B494E114E}" dt="2022-04-09T04:16:26.333" v="7276" actId="207"/>
          <ac:graphicFrameMkLst>
            <pc:docMk/>
            <pc:sldMk cId="984506670" sldId="260"/>
            <ac:graphicFrameMk id="18" creationId="{D159A3DB-994C-F67E-D5FD-C8657F219E92}"/>
          </ac:graphicFrameMkLst>
        </pc:graphicFrameChg>
        <pc:picChg chg="add mod ord">
          <ac:chgData name="Nitika Gupta" userId="4128c6b3-dd5b-41fd-b445-fef6049e38f3" providerId="ADAL" clId="{179E61C1-D3D6-454C-800F-712B494E114E}" dt="2022-04-09T03:40:35.851" v="6078" actId="14100"/>
          <ac:picMkLst>
            <pc:docMk/>
            <pc:sldMk cId="984506670" sldId="260"/>
            <ac:picMk id="8" creationId="{9F47FF11-BB24-4A83-81A0-CACA89E38FE9}"/>
          </ac:picMkLst>
        </pc:picChg>
      </pc:sldChg>
      <pc:sldChg chg="modSp mod">
        <pc:chgData name="Nitika Gupta" userId="4128c6b3-dd5b-41fd-b445-fef6049e38f3" providerId="ADAL" clId="{179E61C1-D3D6-454C-800F-712B494E114E}" dt="2022-04-09T13:06:38.681" v="14431" actId="113"/>
        <pc:sldMkLst>
          <pc:docMk/>
          <pc:sldMk cId="1387192785" sldId="261"/>
        </pc:sldMkLst>
        <pc:spChg chg="mod">
          <ac:chgData name="Nitika Gupta" userId="4128c6b3-dd5b-41fd-b445-fef6049e38f3" providerId="ADAL" clId="{179E61C1-D3D6-454C-800F-712B494E114E}" dt="2022-04-09T13:06:38.681" v="14431" actId="113"/>
          <ac:spMkLst>
            <pc:docMk/>
            <pc:sldMk cId="1387192785" sldId="261"/>
            <ac:spMk id="2" creationId="{9A7C7221-53F1-4D17-B442-5A569511355C}"/>
          </ac:spMkLst>
        </pc:spChg>
        <pc:graphicFrameChg chg="mod">
          <ac:chgData name="Nitika Gupta" userId="4128c6b3-dd5b-41fd-b445-fef6049e38f3" providerId="ADAL" clId="{179E61C1-D3D6-454C-800F-712B494E114E}" dt="2022-04-09T04:15:47.454" v="7272" actId="207"/>
          <ac:graphicFrameMkLst>
            <pc:docMk/>
            <pc:sldMk cId="1387192785" sldId="261"/>
            <ac:graphicFrameMk id="13" creationId="{2155FFD5-2757-99AE-5473-CA39C4982D34}"/>
          </ac:graphicFrameMkLst>
        </pc:graphicFrameChg>
      </pc:sldChg>
      <pc:sldChg chg="modSp del mod">
        <pc:chgData name="Nitika Gupta" userId="4128c6b3-dd5b-41fd-b445-fef6049e38f3" providerId="ADAL" clId="{179E61C1-D3D6-454C-800F-712B494E114E}" dt="2022-04-09T02:39:18.906" v="4285" actId="2696"/>
        <pc:sldMkLst>
          <pc:docMk/>
          <pc:sldMk cId="3800998039" sldId="262"/>
        </pc:sldMkLst>
        <pc:spChg chg="mod">
          <ac:chgData name="Nitika Gupta" userId="4128c6b3-dd5b-41fd-b445-fef6049e38f3" providerId="ADAL" clId="{179E61C1-D3D6-454C-800F-712B494E114E}" dt="2022-04-09T01:08:21.471" v="2768" actId="20577"/>
          <ac:spMkLst>
            <pc:docMk/>
            <pc:sldMk cId="3800998039" sldId="262"/>
            <ac:spMk id="2" creationId="{2B022E2F-B74F-4116-A75E-466F76573D39}"/>
          </ac:spMkLst>
        </pc:spChg>
      </pc:sldChg>
      <pc:sldChg chg="modSp mod">
        <pc:chgData name="Nitika Gupta" userId="4128c6b3-dd5b-41fd-b445-fef6049e38f3" providerId="ADAL" clId="{179E61C1-D3D6-454C-800F-712B494E114E}" dt="2022-04-09T13:06:59.041" v="14433" actId="113"/>
        <pc:sldMkLst>
          <pc:docMk/>
          <pc:sldMk cId="1859947038" sldId="263"/>
        </pc:sldMkLst>
        <pc:spChg chg="mod">
          <ac:chgData name="Nitika Gupta" userId="4128c6b3-dd5b-41fd-b445-fef6049e38f3" providerId="ADAL" clId="{179E61C1-D3D6-454C-800F-712B494E114E}" dt="2022-04-09T13:06:59.041" v="14433" actId="113"/>
          <ac:spMkLst>
            <pc:docMk/>
            <pc:sldMk cId="1859947038" sldId="263"/>
            <ac:spMk id="2" creationId="{7434E8C7-CDC7-49F5-994B-85C3819CEB13}"/>
          </ac:spMkLst>
        </pc:spChg>
      </pc:sldChg>
      <pc:sldChg chg="modSp mod">
        <pc:chgData name="Nitika Gupta" userId="4128c6b3-dd5b-41fd-b445-fef6049e38f3" providerId="ADAL" clId="{179E61C1-D3D6-454C-800F-712B494E114E}" dt="2022-04-09T13:06:47.346" v="14432" actId="113"/>
        <pc:sldMkLst>
          <pc:docMk/>
          <pc:sldMk cId="1623910096" sldId="264"/>
        </pc:sldMkLst>
        <pc:spChg chg="mod">
          <ac:chgData name="Nitika Gupta" userId="4128c6b3-dd5b-41fd-b445-fef6049e38f3" providerId="ADAL" clId="{179E61C1-D3D6-454C-800F-712B494E114E}" dt="2022-04-09T13:06:47.346" v="14432" actId="113"/>
          <ac:spMkLst>
            <pc:docMk/>
            <pc:sldMk cId="1623910096" sldId="264"/>
            <ac:spMk id="2" creationId="{91479E33-3556-4BF4-9AFB-385CFA5145B6}"/>
          </ac:spMkLst>
        </pc:spChg>
        <pc:graphicFrameChg chg="mod">
          <ac:chgData name="Nitika Gupta" userId="4128c6b3-dd5b-41fd-b445-fef6049e38f3" providerId="ADAL" clId="{179E61C1-D3D6-454C-800F-712B494E114E}" dt="2022-04-09T02:41:23.570" v="4313" actId="207"/>
          <ac:graphicFrameMkLst>
            <pc:docMk/>
            <pc:sldMk cId="1623910096" sldId="264"/>
            <ac:graphicFrameMk id="18" creationId="{4750A183-4961-8181-F073-B8D259A75D99}"/>
          </ac:graphicFrameMkLst>
        </pc:graphicFrameChg>
      </pc:sldChg>
      <pc:sldChg chg="modSp">
        <pc:chgData name="Nitika Gupta" userId="4128c6b3-dd5b-41fd-b445-fef6049e38f3" providerId="ADAL" clId="{179E61C1-D3D6-454C-800F-712B494E114E}" dt="2022-04-09T03:28:35.907" v="5779" actId="12269"/>
        <pc:sldMkLst>
          <pc:docMk/>
          <pc:sldMk cId="2314643007" sldId="265"/>
        </pc:sldMkLst>
        <pc:graphicFrameChg chg="mod">
          <ac:chgData name="Nitika Gupta" userId="4128c6b3-dd5b-41fd-b445-fef6049e38f3" providerId="ADAL" clId="{179E61C1-D3D6-454C-800F-712B494E114E}" dt="2022-04-09T03:28:35.907" v="5779" actId="12269"/>
          <ac:graphicFrameMkLst>
            <pc:docMk/>
            <pc:sldMk cId="2314643007" sldId="265"/>
            <ac:graphicFrameMk id="84" creationId="{335C2E37-41D2-B342-8473-6088616E9548}"/>
          </ac:graphicFrameMkLst>
        </pc:graphicFrameChg>
      </pc:sldChg>
      <pc:sldChg chg="addSp delSp modSp del mod">
        <pc:chgData name="Nitika Gupta" userId="4128c6b3-dd5b-41fd-b445-fef6049e38f3" providerId="ADAL" clId="{179E61C1-D3D6-454C-800F-712B494E114E}" dt="2022-04-09T01:07:36.791" v="2734" actId="2696"/>
        <pc:sldMkLst>
          <pc:docMk/>
          <pc:sldMk cId="2091154778" sldId="266"/>
        </pc:sldMkLst>
        <pc:spChg chg="del">
          <ac:chgData name="Nitika Gupta" userId="4128c6b3-dd5b-41fd-b445-fef6049e38f3" providerId="ADAL" clId="{179E61C1-D3D6-454C-800F-712B494E114E}" dt="2022-04-09T01:07:06.865" v="2686" actId="21"/>
          <ac:spMkLst>
            <pc:docMk/>
            <pc:sldMk cId="2091154778" sldId="266"/>
            <ac:spMk id="2" creationId="{2B022E2F-B74F-4116-A75E-466F76573D39}"/>
          </ac:spMkLst>
        </pc:spChg>
        <pc:spChg chg="add mod">
          <ac:chgData name="Nitika Gupta" userId="4128c6b3-dd5b-41fd-b445-fef6049e38f3" providerId="ADAL" clId="{179E61C1-D3D6-454C-800F-712B494E114E}" dt="2022-04-09T01:07:06.865" v="2686" actId="21"/>
          <ac:spMkLst>
            <pc:docMk/>
            <pc:sldMk cId="2091154778" sldId="266"/>
            <ac:spMk id="4" creationId="{2975D400-2F90-45F2-9EA3-FB78499F8A54}"/>
          </ac:spMkLst>
        </pc:spChg>
        <pc:spChg chg="add mod">
          <ac:chgData name="Nitika Gupta" userId="4128c6b3-dd5b-41fd-b445-fef6049e38f3" providerId="ADAL" clId="{179E61C1-D3D6-454C-800F-712B494E114E}" dt="2022-04-09T01:07:06.865" v="2686" actId="21"/>
          <ac:spMkLst>
            <pc:docMk/>
            <pc:sldMk cId="2091154778" sldId="266"/>
            <ac:spMk id="6" creationId="{889B193D-77B0-4C1A-94B2-7B5E45F45A59}"/>
          </ac:spMkLst>
        </pc:spChg>
        <pc:graphicFrameChg chg="del">
          <ac:chgData name="Nitika Gupta" userId="4128c6b3-dd5b-41fd-b445-fef6049e38f3" providerId="ADAL" clId="{179E61C1-D3D6-454C-800F-712B494E114E}" dt="2022-04-09T01:07:06.865" v="2686" actId="21"/>
          <ac:graphicFrameMkLst>
            <pc:docMk/>
            <pc:sldMk cId="2091154778" sldId="266"/>
            <ac:graphicFrameMk id="43" creationId="{E4432EC1-E35E-3E69-1387-88415B3B0AD7}"/>
          </ac:graphicFrameMkLst>
        </pc:graphicFrameChg>
        <pc:picChg chg="del">
          <ac:chgData name="Nitika Gupta" userId="4128c6b3-dd5b-41fd-b445-fef6049e38f3" providerId="ADAL" clId="{179E61C1-D3D6-454C-800F-712B494E114E}" dt="2022-04-09T01:07:06.865" v="2686" actId="21"/>
          <ac:picMkLst>
            <pc:docMk/>
            <pc:sldMk cId="2091154778" sldId="266"/>
            <ac:picMk id="10" creationId="{DEB713A3-1E92-48A2-B01A-C26E631DA597}"/>
          </ac:picMkLst>
        </pc:picChg>
      </pc:sldChg>
      <pc:sldChg chg="addSp delSp modSp add mod delAnim modAnim">
        <pc:chgData name="Nitika Gupta" userId="4128c6b3-dd5b-41fd-b445-fef6049e38f3" providerId="ADAL" clId="{179E61C1-D3D6-454C-800F-712B494E114E}" dt="2022-04-09T13:06:28.657" v="14430" actId="113"/>
        <pc:sldMkLst>
          <pc:docMk/>
          <pc:sldMk cId="348647039" sldId="267"/>
        </pc:sldMkLst>
        <pc:spChg chg="mod">
          <ac:chgData name="Nitika Gupta" userId="4128c6b3-dd5b-41fd-b445-fef6049e38f3" providerId="ADAL" clId="{179E61C1-D3D6-454C-800F-712B494E114E}" dt="2022-04-09T13:06:28.657" v="14430" actId="113"/>
          <ac:spMkLst>
            <pc:docMk/>
            <pc:sldMk cId="348647039" sldId="267"/>
            <ac:spMk id="2" creationId="{294C818A-0FA4-458A-999E-BB14367D9188}"/>
          </ac:spMkLst>
        </pc:spChg>
        <pc:spChg chg="add mod">
          <ac:chgData name="Nitika Gupta" userId="4128c6b3-dd5b-41fd-b445-fef6049e38f3" providerId="ADAL" clId="{179E61C1-D3D6-454C-800F-712B494E114E}" dt="2022-04-09T11:25:20.950" v="11276" actId="1036"/>
          <ac:spMkLst>
            <pc:docMk/>
            <pc:sldMk cId="348647039" sldId="267"/>
            <ac:spMk id="3" creationId="{36E36C6C-CB4F-42EE-90F1-E1D2750B9A45}"/>
          </ac:spMkLst>
        </pc:spChg>
        <pc:spChg chg="del mod">
          <ac:chgData name="Nitika Gupta" userId="4128c6b3-dd5b-41fd-b445-fef6049e38f3" providerId="ADAL" clId="{179E61C1-D3D6-454C-800F-712B494E114E}" dt="2022-04-08T19:05:50.400" v="6" actId="478"/>
          <ac:spMkLst>
            <pc:docMk/>
            <pc:sldMk cId="348647039" sldId="267"/>
            <ac:spMk id="3" creationId="{D4E269FE-65DB-4A06-ACE9-E60F6E613430}"/>
          </ac:spMkLst>
        </pc:spChg>
        <pc:spChg chg="add del mod">
          <ac:chgData name="Nitika Gupta" userId="4128c6b3-dd5b-41fd-b445-fef6049e38f3" providerId="ADAL" clId="{179E61C1-D3D6-454C-800F-712B494E114E}" dt="2022-04-08T19:05:52.750" v="7" actId="478"/>
          <ac:spMkLst>
            <pc:docMk/>
            <pc:sldMk cId="348647039" sldId="267"/>
            <ac:spMk id="5" creationId="{AEAD7D00-D30B-4F36-9EE3-85682DC9781B}"/>
          </ac:spMkLst>
        </pc:spChg>
        <pc:spChg chg="add del mod">
          <ac:chgData name="Nitika Gupta" userId="4128c6b3-dd5b-41fd-b445-fef6049e38f3" providerId="ADAL" clId="{179E61C1-D3D6-454C-800F-712B494E114E}" dt="2022-04-08T19:06:13.528" v="11" actId="478"/>
          <ac:spMkLst>
            <pc:docMk/>
            <pc:sldMk cId="348647039" sldId="267"/>
            <ac:spMk id="11" creationId="{9F70F403-7906-4BA6-9FA5-DAA0F719D41D}"/>
          </ac:spMkLst>
        </pc:spChg>
        <pc:spChg chg="add del">
          <ac:chgData name="Nitika Gupta" userId="4128c6b3-dd5b-41fd-b445-fef6049e38f3" providerId="ADAL" clId="{179E61C1-D3D6-454C-800F-712B494E114E}" dt="2022-04-09T12:28:26.233" v="14003" actId="22"/>
          <ac:spMkLst>
            <pc:docMk/>
            <pc:sldMk cId="348647039" sldId="267"/>
            <ac:spMk id="17" creationId="{F54F5ECC-92AE-4B1D-A79E-8403D463A3BD}"/>
          </ac:spMkLst>
        </pc:spChg>
        <pc:spChg chg="add mod">
          <ac:chgData name="Nitika Gupta" userId="4128c6b3-dd5b-41fd-b445-fef6049e38f3" providerId="ADAL" clId="{179E61C1-D3D6-454C-800F-712B494E114E}" dt="2022-04-09T12:28:55.590" v="14129" actId="20577"/>
          <ac:spMkLst>
            <pc:docMk/>
            <pc:sldMk cId="348647039" sldId="267"/>
            <ac:spMk id="19" creationId="{A414460B-1FF8-4B3E-8CED-660409AC2A19}"/>
          </ac:spMkLst>
        </pc:spChg>
        <pc:spChg chg="add mod">
          <ac:chgData name="Nitika Gupta" userId="4128c6b3-dd5b-41fd-b445-fef6049e38f3" providerId="ADAL" clId="{179E61C1-D3D6-454C-800F-712B494E114E}" dt="2022-04-09T12:29:56.662" v="14203" actId="14100"/>
          <ac:spMkLst>
            <pc:docMk/>
            <pc:sldMk cId="348647039" sldId="267"/>
            <ac:spMk id="20" creationId="{CCF6F29B-56FE-41E2-B7DF-522373A4B3DD}"/>
          </ac:spMkLst>
        </pc:spChg>
        <pc:spChg chg="add mod">
          <ac:chgData name="Nitika Gupta" userId="4128c6b3-dd5b-41fd-b445-fef6049e38f3" providerId="ADAL" clId="{179E61C1-D3D6-454C-800F-712B494E114E}" dt="2022-04-09T12:32:07.071" v="14422" actId="2711"/>
          <ac:spMkLst>
            <pc:docMk/>
            <pc:sldMk cId="348647039" sldId="267"/>
            <ac:spMk id="21" creationId="{D071581C-C01A-4823-A779-82D970F18D66}"/>
          </ac:spMkLst>
        </pc:spChg>
        <pc:grpChg chg="add mod">
          <ac:chgData name="Nitika Gupta" userId="4128c6b3-dd5b-41fd-b445-fef6049e38f3" providerId="ADAL" clId="{179E61C1-D3D6-454C-800F-712B494E114E}" dt="2022-04-09T12:31:48.558" v="14394" actId="1038"/>
          <ac:grpSpMkLst>
            <pc:docMk/>
            <pc:sldMk cId="348647039" sldId="267"/>
            <ac:grpSpMk id="18" creationId="{00A88459-0F22-4DBF-81F7-ABFD1CE481A0}"/>
          </ac:grpSpMkLst>
        </pc:grpChg>
        <pc:graphicFrameChg chg="add del mod">
          <ac:chgData name="Nitika Gupta" userId="4128c6b3-dd5b-41fd-b445-fef6049e38f3" providerId="ADAL" clId="{179E61C1-D3D6-454C-800F-712B494E114E}" dt="2022-04-08T19:06:50.609" v="181" actId="478"/>
          <ac:graphicFrameMkLst>
            <pc:docMk/>
            <pc:sldMk cId="348647039" sldId="267"/>
            <ac:graphicFrameMk id="17" creationId="{C00E024B-8902-4E50-9B8F-A5826D9D0DAC}"/>
          </ac:graphicFrameMkLst>
        </pc:graphicFrameChg>
        <pc:picChg chg="add del mod">
          <ac:chgData name="Nitika Gupta" userId="4128c6b3-dd5b-41fd-b445-fef6049e38f3" providerId="ADAL" clId="{179E61C1-D3D6-454C-800F-712B494E114E}" dt="2022-04-09T12:28:13.140" v="14001" actId="14100"/>
          <ac:picMkLst>
            <pc:docMk/>
            <pc:sldMk cId="348647039" sldId="267"/>
            <ac:picMk id="13" creationId="{C3A4C834-6E4C-48DE-B42A-2DD6722EAFE0}"/>
          </ac:picMkLst>
        </pc:picChg>
        <pc:picChg chg="add del mod">
          <ac:chgData name="Nitika Gupta" userId="4128c6b3-dd5b-41fd-b445-fef6049e38f3" providerId="ADAL" clId="{179E61C1-D3D6-454C-800F-712B494E114E}" dt="2022-04-09T12:28:04.374" v="13998" actId="478"/>
          <ac:picMkLst>
            <pc:docMk/>
            <pc:sldMk cId="348647039" sldId="267"/>
            <ac:picMk id="15" creationId="{12E129B4-5D41-4163-AF42-D3CCAC13F1E3}"/>
          </ac:picMkLst>
        </pc:picChg>
      </pc:sldChg>
      <pc:sldChg chg="modSp">
        <pc:chgData name="Nitika Gupta" userId="4128c6b3-dd5b-41fd-b445-fef6049e38f3" providerId="ADAL" clId="{179E61C1-D3D6-454C-800F-712B494E114E}" dt="2022-04-09T03:28:59.913" v="5782" actId="12269"/>
        <pc:sldMkLst>
          <pc:docMk/>
          <pc:sldMk cId="3793885491" sldId="268"/>
        </pc:sldMkLst>
        <pc:graphicFrameChg chg="mod">
          <ac:chgData name="Nitika Gupta" userId="4128c6b3-dd5b-41fd-b445-fef6049e38f3" providerId="ADAL" clId="{179E61C1-D3D6-454C-800F-712B494E114E}" dt="2022-04-09T03:28:59.913" v="5782" actId="12269"/>
          <ac:graphicFrameMkLst>
            <pc:docMk/>
            <pc:sldMk cId="3793885491" sldId="268"/>
            <ac:graphicFrameMk id="43" creationId="{E4432EC1-E35E-3E69-1387-88415B3B0AD7}"/>
          </ac:graphicFrameMkLst>
        </pc:graphicFrameChg>
      </pc:sldChg>
      <pc:sldChg chg="delSp modSp add del mod">
        <pc:chgData name="Nitika Gupta" userId="4128c6b3-dd5b-41fd-b445-fef6049e38f3" providerId="ADAL" clId="{179E61C1-D3D6-454C-800F-712B494E114E}" dt="2022-04-08T19:29:57.620" v="553" actId="2696"/>
        <pc:sldMkLst>
          <pc:docMk/>
          <pc:sldMk cId="3112399427" sldId="269"/>
        </pc:sldMkLst>
        <pc:spChg chg="del mod">
          <ac:chgData name="Nitika Gupta" userId="4128c6b3-dd5b-41fd-b445-fef6049e38f3" providerId="ADAL" clId="{179E61C1-D3D6-454C-800F-712B494E114E}" dt="2022-04-08T19:17:36.045" v="296" actId="478"/>
          <ac:spMkLst>
            <pc:docMk/>
            <pc:sldMk cId="3112399427" sldId="269"/>
            <ac:spMk id="3" creationId="{D4E269FE-65DB-4A06-ACE9-E60F6E613430}"/>
          </ac:spMkLst>
        </pc:spChg>
      </pc:sldChg>
      <pc:sldChg chg="addSp delSp modSp add del mod ord modAnim">
        <pc:chgData name="Nitika Gupta" userId="4128c6b3-dd5b-41fd-b445-fef6049e38f3" providerId="ADAL" clId="{179E61C1-D3D6-454C-800F-712B494E114E}" dt="2022-04-08T22:09:44.479" v="2219" actId="2696"/>
        <pc:sldMkLst>
          <pc:docMk/>
          <pc:sldMk cId="2345629806" sldId="308"/>
        </pc:sldMkLst>
        <pc:spChg chg="mod">
          <ac:chgData name="Nitika Gupta" userId="4128c6b3-dd5b-41fd-b445-fef6049e38f3" providerId="ADAL" clId="{179E61C1-D3D6-454C-800F-712B494E114E}" dt="2022-04-08T19:25:06.031" v="371" actId="1035"/>
          <ac:spMkLst>
            <pc:docMk/>
            <pc:sldMk cId="2345629806" sldId="308"/>
            <ac:spMk id="3" creationId="{14C8A358-7A7C-485A-A331-495F42FE67DF}"/>
          </ac:spMkLst>
        </pc:spChg>
        <pc:spChg chg="mod">
          <ac:chgData name="Nitika Gupta" userId="4128c6b3-dd5b-41fd-b445-fef6049e38f3" providerId="ADAL" clId="{179E61C1-D3D6-454C-800F-712B494E114E}" dt="2022-04-08T22:09:28.874" v="2218" actId="1036"/>
          <ac:spMkLst>
            <pc:docMk/>
            <pc:sldMk cId="2345629806" sldId="308"/>
            <ac:spMk id="10" creationId="{CF6E525B-4646-4BDC-83E4-EE2DBA398D1A}"/>
          </ac:spMkLst>
        </pc:spChg>
        <pc:spChg chg="del">
          <ac:chgData name="Nitika Gupta" userId="4128c6b3-dd5b-41fd-b445-fef6049e38f3" providerId="ADAL" clId="{179E61C1-D3D6-454C-800F-712B494E114E}" dt="2022-04-08T21:23:19.356" v="602" actId="931"/>
          <ac:spMkLst>
            <pc:docMk/>
            <pc:sldMk cId="2345629806" sldId="308"/>
            <ac:spMk id="11" creationId="{FCA2BA6C-5E06-4B89-B3BF-DC0A441C30E5}"/>
          </ac:spMkLst>
        </pc:spChg>
        <pc:spChg chg="mod">
          <ac:chgData name="Nitika Gupta" userId="4128c6b3-dd5b-41fd-b445-fef6049e38f3" providerId="ADAL" clId="{179E61C1-D3D6-454C-800F-712B494E114E}" dt="2022-04-08T19:25:13.507" v="372"/>
          <ac:spMkLst>
            <pc:docMk/>
            <pc:sldMk cId="2345629806" sldId="308"/>
            <ac:spMk id="13" creationId="{BBC1B400-5F94-46FB-90C4-D135F6F43C7C}"/>
          </ac:spMkLst>
        </pc:spChg>
        <pc:spChg chg="mod">
          <ac:chgData name="Nitika Gupta" userId="4128c6b3-dd5b-41fd-b445-fef6049e38f3" providerId="ADAL" clId="{179E61C1-D3D6-454C-800F-712B494E114E}" dt="2022-04-08T19:25:21.346" v="405" actId="1038"/>
          <ac:spMkLst>
            <pc:docMk/>
            <pc:sldMk cId="2345629806" sldId="308"/>
            <ac:spMk id="14" creationId="{79034054-3E66-4CCC-ACD3-C0CC61599D33}"/>
          </ac:spMkLst>
        </pc:spChg>
        <pc:spChg chg="mod">
          <ac:chgData name="Nitika Gupta" userId="4128c6b3-dd5b-41fd-b445-fef6049e38f3" providerId="ADAL" clId="{179E61C1-D3D6-454C-800F-712B494E114E}" dt="2022-04-08T19:25:13.507" v="372"/>
          <ac:spMkLst>
            <pc:docMk/>
            <pc:sldMk cId="2345629806" sldId="308"/>
            <ac:spMk id="15" creationId="{8EC45645-9343-478B-8B9A-99EAF7405971}"/>
          </ac:spMkLst>
        </pc:spChg>
        <pc:spChg chg="mod">
          <ac:chgData name="Nitika Gupta" userId="4128c6b3-dd5b-41fd-b445-fef6049e38f3" providerId="ADAL" clId="{179E61C1-D3D6-454C-800F-712B494E114E}" dt="2022-04-08T19:25:13.507" v="372"/>
          <ac:spMkLst>
            <pc:docMk/>
            <pc:sldMk cId="2345629806" sldId="308"/>
            <ac:spMk id="16" creationId="{41998187-97DB-47F2-A6AD-112AA65B11E5}"/>
          </ac:spMkLst>
        </pc:spChg>
        <pc:spChg chg="mod">
          <ac:chgData name="Nitika Gupta" userId="4128c6b3-dd5b-41fd-b445-fef6049e38f3" providerId="ADAL" clId="{179E61C1-D3D6-454C-800F-712B494E114E}" dt="2022-04-08T19:25:13.507" v="372"/>
          <ac:spMkLst>
            <pc:docMk/>
            <pc:sldMk cId="2345629806" sldId="308"/>
            <ac:spMk id="17" creationId="{565D7DBF-681E-4312-AE01-C173CA99424C}"/>
          </ac:spMkLst>
        </pc:spChg>
        <pc:spChg chg="mod">
          <ac:chgData name="Nitika Gupta" userId="4128c6b3-dd5b-41fd-b445-fef6049e38f3" providerId="ADAL" clId="{179E61C1-D3D6-454C-800F-712B494E114E}" dt="2022-04-08T19:25:13.507" v="372"/>
          <ac:spMkLst>
            <pc:docMk/>
            <pc:sldMk cId="2345629806" sldId="308"/>
            <ac:spMk id="18" creationId="{0990FDE9-F391-4581-956C-D05755C58F51}"/>
          </ac:spMkLst>
        </pc:spChg>
        <pc:spChg chg="add del mod">
          <ac:chgData name="Nitika Gupta" userId="4128c6b3-dd5b-41fd-b445-fef6049e38f3" providerId="ADAL" clId="{179E61C1-D3D6-454C-800F-712B494E114E}" dt="2022-04-08T21:34:21.435" v="847" actId="478"/>
          <ac:spMkLst>
            <pc:docMk/>
            <pc:sldMk cId="2345629806" sldId="308"/>
            <ac:spMk id="21" creationId="{D096CECE-6BDD-45D2-A703-CA0BDE738780}"/>
          </ac:spMkLst>
        </pc:spChg>
        <pc:spChg chg="mod">
          <ac:chgData name="Nitika Gupta" userId="4128c6b3-dd5b-41fd-b445-fef6049e38f3" providerId="ADAL" clId="{179E61C1-D3D6-454C-800F-712B494E114E}" dt="2022-04-08T21:51:24.384" v="1257"/>
          <ac:spMkLst>
            <pc:docMk/>
            <pc:sldMk cId="2345629806" sldId="308"/>
            <ac:spMk id="29" creationId="{B185E9BF-C749-488B-81F1-09A279382CEB}"/>
          </ac:spMkLst>
        </pc:spChg>
        <pc:spChg chg="mod">
          <ac:chgData name="Nitika Gupta" userId="4128c6b3-dd5b-41fd-b445-fef6049e38f3" providerId="ADAL" clId="{179E61C1-D3D6-454C-800F-712B494E114E}" dt="2022-04-08T21:51:24.384" v="1257"/>
          <ac:spMkLst>
            <pc:docMk/>
            <pc:sldMk cId="2345629806" sldId="308"/>
            <ac:spMk id="32" creationId="{D066413A-D04F-4A39-AE62-9FAB6D38CA9A}"/>
          </ac:spMkLst>
        </pc:spChg>
        <pc:spChg chg="mod">
          <ac:chgData name="Nitika Gupta" userId="4128c6b3-dd5b-41fd-b445-fef6049e38f3" providerId="ADAL" clId="{179E61C1-D3D6-454C-800F-712B494E114E}" dt="2022-04-08T21:51:24.384" v="1257"/>
          <ac:spMkLst>
            <pc:docMk/>
            <pc:sldMk cId="2345629806" sldId="308"/>
            <ac:spMk id="35" creationId="{40BE5428-457C-489B-AF17-523460A3C7AC}"/>
          </ac:spMkLst>
        </pc:spChg>
        <pc:spChg chg="mod">
          <ac:chgData name="Nitika Gupta" userId="4128c6b3-dd5b-41fd-b445-fef6049e38f3" providerId="ADAL" clId="{179E61C1-D3D6-454C-800F-712B494E114E}" dt="2022-04-08T21:51:24.384" v="1257"/>
          <ac:spMkLst>
            <pc:docMk/>
            <pc:sldMk cId="2345629806" sldId="308"/>
            <ac:spMk id="38" creationId="{31E5DDCD-682C-4E92-B761-0F1B7AE01AD5}"/>
          </ac:spMkLst>
        </pc:spChg>
        <pc:grpChg chg="add mod">
          <ac:chgData name="Nitika Gupta" userId="4128c6b3-dd5b-41fd-b445-fef6049e38f3" providerId="ADAL" clId="{179E61C1-D3D6-454C-800F-712B494E114E}" dt="2022-04-08T19:25:35.698" v="501" actId="1038"/>
          <ac:grpSpMkLst>
            <pc:docMk/>
            <pc:sldMk cId="2345629806" sldId="308"/>
            <ac:grpSpMk id="12" creationId="{0127C1EB-6C0D-438F-BADE-70DE470E2CEA}"/>
          </ac:grpSpMkLst>
        </pc:grpChg>
        <pc:grpChg chg="add del mod">
          <ac:chgData name="Nitika Gupta" userId="4128c6b3-dd5b-41fd-b445-fef6049e38f3" providerId="ADAL" clId="{179E61C1-D3D6-454C-800F-712B494E114E}" dt="2022-04-08T21:51:41.255" v="1258"/>
          <ac:grpSpMkLst>
            <pc:docMk/>
            <pc:sldMk cId="2345629806" sldId="308"/>
            <ac:grpSpMk id="28" creationId="{4021CAE6-AB03-4397-94AB-23002FC6EBA3}"/>
          </ac:grpSpMkLst>
        </pc:grpChg>
        <pc:grpChg chg="add del mod">
          <ac:chgData name="Nitika Gupta" userId="4128c6b3-dd5b-41fd-b445-fef6049e38f3" providerId="ADAL" clId="{179E61C1-D3D6-454C-800F-712B494E114E}" dt="2022-04-08T21:51:41.255" v="1258"/>
          <ac:grpSpMkLst>
            <pc:docMk/>
            <pc:sldMk cId="2345629806" sldId="308"/>
            <ac:grpSpMk id="31" creationId="{461E07E8-C80A-49C8-81BF-253E6E56E868}"/>
          </ac:grpSpMkLst>
        </pc:grpChg>
        <pc:grpChg chg="add del mod">
          <ac:chgData name="Nitika Gupta" userId="4128c6b3-dd5b-41fd-b445-fef6049e38f3" providerId="ADAL" clId="{179E61C1-D3D6-454C-800F-712B494E114E}" dt="2022-04-08T21:51:41.255" v="1258"/>
          <ac:grpSpMkLst>
            <pc:docMk/>
            <pc:sldMk cId="2345629806" sldId="308"/>
            <ac:grpSpMk id="34" creationId="{848D3D48-61E6-4330-A7B4-0685A3A36E43}"/>
          </ac:grpSpMkLst>
        </pc:grpChg>
        <pc:grpChg chg="add del mod">
          <ac:chgData name="Nitika Gupta" userId="4128c6b3-dd5b-41fd-b445-fef6049e38f3" providerId="ADAL" clId="{179E61C1-D3D6-454C-800F-712B494E114E}" dt="2022-04-08T21:51:41.255" v="1258"/>
          <ac:grpSpMkLst>
            <pc:docMk/>
            <pc:sldMk cId="2345629806" sldId="308"/>
            <ac:grpSpMk id="37" creationId="{E31EDB85-1052-4EAB-85DB-232249C0A413}"/>
          </ac:grpSpMkLst>
        </pc:grpChg>
        <pc:picChg chg="add del mod">
          <ac:chgData name="Nitika Gupta" userId="4128c6b3-dd5b-41fd-b445-fef6049e38f3" providerId="ADAL" clId="{179E61C1-D3D6-454C-800F-712B494E114E}" dt="2022-04-08T21:23:39.778" v="609" actId="478"/>
          <ac:picMkLst>
            <pc:docMk/>
            <pc:sldMk cId="2345629806" sldId="308"/>
            <ac:picMk id="19" creationId="{0AEA73EB-D0AF-431B-84FD-1C119A5E50F5}"/>
          </ac:picMkLst>
        </pc:picChg>
        <pc:picChg chg="add del mod">
          <ac:chgData name="Nitika Gupta" userId="4128c6b3-dd5b-41fd-b445-fef6049e38f3" providerId="ADAL" clId="{179E61C1-D3D6-454C-800F-712B494E114E}" dt="2022-04-08T21:34:03.352" v="845" actId="931"/>
          <ac:picMkLst>
            <pc:docMk/>
            <pc:sldMk cId="2345629806" sldId="308"/>
            <ac:picMk id="23" creationId="{1829CFE3-8455-406E-834F-016329E81F73}"/>
          </ac:picMkLst>
        </pc:picChg>
        <pc:picChg chg="add del mod">
          <ac:chgData name="Nitika Gupta" userId="4128c6b3-dd5b-41fd-b445-fef6049e38f3" providerId="ADAL" clId="{179E61C1-D3D6-454C-800F-712B494E114E}" dt="2022-04-08T21:51:41.255" v="1258"/>
          <ac:picMkLst>
            <pc:docMk/>
            <pc:sldMk cId="2345629806" sldId="308"/>
            <ac:picMk id="24" creationId="{BFDCD944-14C3-4743-9294-3A2BC7961C92}"/>
          </ac:picMkLst>
        </pc:picChg>
        <pc:picChg chg="add del mod">
          <ac:chgData name="Nitika Gupta" userId="4128c6b3-dd5b-41fd-b445-fef6049e38f3" providerId="ADAL" clId="{179E61C1-D3D6-454C-800F-712B494E114E}" dt="2022-04-08T21:51:41.255" v="1258"/>
          <ac:picMkLst>
            <pc:docMk/>
            <pc:sldMk cId="2345629806" sldId="308"/>
            <ac:picMk id="25" creationId="{A4CD9F44-605E-4654-A583-8AD3CFCBB01D}"/>
          </ac:picMkLst>
        </pc:picChg>
        <pc:picChg chg="add del mod">
          <ac:chgData name="Nitika Gupta" userId="4128c6b3-dd5b-41fd-b445-fef6049e38f3" providerId="ADAL" clId="{179E61C1-D3D6-454C-800F-712B494E114E}" dt="2022-04-08T21:51:41.255" v="1258"/>
          <ac:picMkLst>
            <pc:docMk/>
            <pc:sldMk cId="2345629806" sldId="308"/>
            <ac:picMk id="26" creationId="{88C4081E-6315-45C1-893A-28BD0787EA83}"/>
          </ac:picMkLst>
        </pc:picChg>
        <pc:picChg chg="add del mod">
          <ac:chgData name="Nitika Gupta" userId="4128c6b3-dd5b-41fd-b445-fef6049e38f3" providerId="ADAL" clId="{179E61C1-D3D6-454C-800F-712B494E114E}" dt="2022-04-08T21:51:41.255" v="1258"/>
          <ac:picMkLst>
            <pc:docMk/>
            <pc:sldMk cId="2345629806" sldId="308"/>
            <ac:picMk id="27" creationId="{2E5C3553-0FE7-456B-9F51-D81B32B6F57E}"/>
          </ac:picMkLst>
        </pc:picChg>
        <pc:cxnChg chg="mod">
          <ac:chgData name="Nitika Gupta" userId="4128c6b3-dd5b-41fd-b445-fef6049e38f3" providerId="ADAL" clId="{179E61C1-D3D6-454C-800F-712B494E114E}" dt="2022-04-08T21:51:24.384" v="1257"/>
          <ac:cxnSpMkLst>
            <pc:docMk/>
            <pc:sldMk cId="2345629806" sldId="308"/>
            <ac:cxnSpMk id="30" creationId="{84A1B0D8-E06D-4239-98E3-A22EFC0B27B3}"/>
          </ac:cxnSpMkLst>
        </pc:cxnChg>
        <pc:cxnChg chg="mod">
          <ac:chgData name="Nitika Gupta" userId="4128c6b3-dd5b-41fd-b445-fef6049e38f3" providerId="ADAL" clId="{179E61C1-D3D6-454C-800F-712B494E114E}" dt="2022-04-08T21:51:24.384" v="1257"/>
          <ac:cxnSpMkLst>
            <pc:docMk/>
            <pc:sldMk cId="2345629806" sldId="308"/>
            <ac:cxnSpMk id="33" creationId="{428BB801-29B3-4A28-B96F-BAEE16D85EF1}"/>
          </ac:cxnSpMkLst>
        </pc:cxnChg>
        <pc:cxnChg chg="mod">
          <ac:chgData name="Nitika Gupta" userId="4128c6b3-dd5b-41fd-b445-fef6049e38f3" providerId="ADAL" clId="{179E61C1-D3D6-454C-800F-712B494E114E}" dt="2022-04-08T21:51:24.384" v="1257"/>
          <ac:cxnSpMkLst>
            <pc:docMk/>
            <pc:sldMk cId="2345629806" sldId="308"/>
            <ac:cxnSpMk id="36" creationId="{AE817161-4FDB-41E3-B631-852E8E9D3DF4}"/>
          </ac:cxnSpMkLst>
        </pc:cxnChg>
        <pc:cxnChg chg="mod">
          <ac:chgData name="Nitika Gupta" userId="4128c6b3-dd5b-41fd-b445-fef6049e38f3" providerId="ADAL" clId="{179E61C1-D3D6-454C-800F-712B494E114E}" dt="2022-04-08T21:51:24.384" v="1257"/>
          <ac:cxnSpMkLst>
            <pc:docMk/>
            <pc:sldMk cId="2345629806" sldId="308"/>
            <ac:cxnSpMk id="39" creationId="{EAF0B9C7-A59D-41F2-8EC3-6DC35FC908B1}"/>
          </ac:cxnSpMkLst>
        </pc:cxnChg>
      </pc:sldChg>
      <pc:sldChg chg="addSp modSp del mod">
        <pc:chgData name="Nitika Gupta" userId="4128c6b3-dd5b-41fd-b445-fef6049e38f3" providerId="ADAL" clId="{179E61C1-D3D6-454C-800F-712B494E114E}" dt="2022-04-09T02:32:12.184" v="4236" actId="2696"/>
        <pc:sldMkLst>
          <pc:docMk/>
          <pc:sldMk cId="3643603800" sldId="309"/>
        </pc:sldMkLst>
        <pc:spChg chg="mod">
          <ac:chgData name="Nitika Gupta" userId="4128c6b3-dd5b-41fd-b445-fef6049e38f3" providerId="ADAL" clId="{179E61C1-D3D6-454C-800F-712B494E114E}" dt="2022-04-09T01:44:56.689" v="2952" actId="14100"/>
          <ac:spMkLst>
            <pc:docMk/>
            <pc:sldMk cId="3643603800" sldId="309"/>
            <ac:spMk id="2" creationId="{481202F2-EDFA-46BB-8A6E-DDA6D557F9EE}"/>
          </ac:spMkLst>
        </pc:spChg>
        <pc:spChg chg="add mod">
          <ac:chgData name="Nitika Gupta" userId="4128c6b3-dd5b-41fd-b445-fef6049e38f3" providerId="ADAL" clId="{179E61C1-D3D6-454C-800F-712B494E114E}" dt="2022-04-09T01:45:29.995" v="3036" actId="14100"/>
          <ac:spMkLst>
            <pc:docMk/>
            <pc:sldMk cId="3643603800" sldId="309"/>
            <ac:spMk id="7" creationId="{E5F7113D-49E2-465E-BE93-BFCE96EA8327}"/>
          </ac:spMkLst>
        </pc:spChg>
        <pc:graphicFrameChg chg="add mod">
          <ac:chgData name="Nitika Gupta" userId="4128c6b3-dd5b-41fd-b445-fef6049e38f3" providerId="ADAL" clId="{179E61C1-D3D6-454C-800F-712B494E114E}" dt="2022-04-09T01:44:50.809" v="2951" actId="14100"/>
          <ac:graphicFrameMkLst>
            <pc:docMk/>
            <pc:sldMk cId="3643603800" sldId="309"/>
            <ac:graphicFrameMk id="6" creationId="{D08C2358-995D-43FF-9C32-624A54A67F72}"/>
          </ac:graphicFrameMkLst>
        </pc:graphicFrameChg>
        <pc:graphicFrameChg chg="mod">
          <ac:chgData name="Nitika Gupta" userId="4128c6b3-dd5b-41fd-b445-fef6049e38f3" providerId="ADAL" clId="{179E61C1-D3D6-454C-800F-712B494E114E}" dt="2022-04-09T01:44:47.276" v="2950" actId="14100"/>
          <ac:graphicFrameMkLst>
            <pc:docMk/>
            <pc:sldMk cId="3643603800" sldId="309"/>
            <ac:graphicFrameMk id="18" creationId="{0C7922C7-49D0-8A09-041F-F9E3D812FC30}"/>
          </ac:graphicFrameMkLst>
        </pc:graphicFrameChg>
      </pc:sldChg>
      <pc:sldChg chg="del">
        <pc:chgData name="Nitika Gupta" userId="4128c6b3-dd5b-41fd-b445-fef6049e38f3" providerId="ADAL" clId="{179E61C1-D3D6-454C-800F-712B494E114E}" dt="2022-04-09T01:45:20.299" v="3035" actId="2696"/>
        <pc:sldMkLst>
          <pc:docMk/>
          <pc:sldMk cId="3631387008" sldId="310"/>
        </pc:sldMkLst>
      </pc:sldChg>
      <pc:sldChg chg="addSp delSp modSp new add del mod ord setBg">
        <pc:chgData name="Nitika Gupta" userId="4128c6b3-dd5b-41fd-b445-fef6049e38f3" providerId="ADAL" clId="{179E61C1-D3D6-454C-800F-712B494E114E}" dt="2022-04-08T21:25:20.001" v="671" actId="2696"/>
        <pc:sldMkLst>
          <pc:docMk/>
          <pc:sldMk cId="950211140" sldId="311"/>
        </pc:sldMkLst>
        <pc:spChg chg="add del mod">
          <ac:chgData name="Nitika Gupta" userId="4128c6b3-dd5b-41fd-b445-fef6049e38f3" providerId="ADAL" clId="{179E61C1-D3D6-454C-800F-712B494E114E}" dt="2022-04-08T21:24:06.843" v="614" actId="931"/>
          <ac:spMkLst>
            <pc:docMk/>
            <pc:sldMk cId="950211140" sldId="311"/>
            <ac:spMk id="2" creationId="{41C7E91A-1722-45CF-AEB5-96835D291FBF}"/>
          </ac:spMkLst>
        </pc:spChg>
        <pc:spChg chg="add del">
          <ac:chgData name="Nitika Gupta" userId="4128c6b3-dd5b-41fd-b445-fef6049e38f3" providerId="ADAL" clId="{179E61C1-D3D6-454C-800F-712B494E114E}" dt="2022-04-08T21:24:13.012" v="618" actId="26606"/>
          <ac:spMkLst>
            <pc:docMk/>
            <pc:sldMk cId="950211140" sldId="311"/>
            <ac:spMk id="11" creationId="{42A4FC2C-047E-45A5-965D-8E1E3BF09BC6}"/>
          </ac:spMkLst>
        </pc:spChg>
        <pc:spChg chg="add del">
          <ac:chgData name="Nitika Gupta" userId="4128c6b3-dd5b-41fd-b445-fef6049e38f3" providerId="ADAL" clId="{179E61C1-D3D6-454C-800F-712B494E114E}" dt="2022-04-08T21:24:14.700" v="620" actId="26606"/>
          <ac:spMkLst>
            <pc:docMk/>
            <pc:sldMk cId="950211140" sldId="311"/>
            <ac:spMk id="13" creationId="{B670DBD5-770C-4383-9F54-5B86E86BD5BB}"/>
          </ac:spMkLst>
        </pc:spChg>
        <pc:spChg chg="add">
          <ac:chgData name="Nitika Gupta" userId="4128c6b3-dd5b-41fd-b445-fef6049e38f3" providerId="ADAL" clId="{179E61C1-D3D6-454C-800F-712B494E114E}" dt="2022-04-08T21:24:14.716" v="621" actId="26606"/>
          <ac:spMkLst>
            <pc:docMk/>
            <pc:sldMk cId="950211140" sldId="311"/>
            <ac:spMk id="15" creationId="{29FDB030-9B49-4CED-8CCD-4D99382388AC}"/>
          </ac:spMkLst>
        </pc:spChg>
        <pc:spChg chg="add">
          <ac:chgData name="Nitika Gupta" userId="4128c6b3-dd5b-41fd-b445-fef6049e38f3" providerId="ADAL" clId="{179E61C1-D3D6-454C-800F-712B494E114E}" dt="2022-04-08T21:24:14.716" v="621" actId="26606"/>
          <ac:spMkLst>
            <pc:docMk/>
            <pc:sldMk cId="950211140" sldId="311"/>
            <ac:spMk id="16" creationId="{F3060C83-F051-4F0E-ABAD-AA0DFC48B218}"/>
          </ac:spMkLst>
        </pc:spChg>
        <pc:spChg chg="add">
          <ac:chgData name="Nitika Gupta" userId="4128c6b3-dd5b-41fd-b445-fef6049e38f3" providerId="ADAL" clId="{179E61C1-D3D6-454C-800F-712B494E114E}" dt="2022-04-08T21:24:14.716" v="621" actId="26606"/>
          <ac:spMkLst>
            <pc:docMk/>
            <pc:sldMk cId="950211140" sldId="311"/>
            <ac:spMk id="17" creationId="{3783CA14-24A1-485C-8B30-D6A5D87987AD}"/>
          </ac:spMkLst>
        </pc:spChg>
        <pc:spChg chg="add">
          <ac:chgData name="Nitika Gupta" userId="4128c6b3-dd5b-41fd-b445-fef6049e38f3" providerId="ADAL" clId="{179E61C1-D3D6-454C-800F-712B494E114E}" dt="2022-04-08T21:24:14.716" v="621" actId="26606"/>
          <ac:spMkLst>
            <pc:docMk/>
            <pc:sldMk cId="950211140" sldId="311"/>
            <ac:spMk id="18" creationId="{83C98ABE-055B-441F-B07E-44F97F083C39}"/>
          </ac:spMkLst>
        </pc:spChg>
        <pc:spChg chg="add">
          <ac:chgData name="Nitika Gupta" userId="4128c6b3-dd5b-41fd-b445-fef6049e38f3" providerId="ADAL" clId="{179E61C1-D3D6-454C-800F-712B494E114E}" dt="2022-04-08T21:24:14.716" v="621" actId="26606"/>
          <ac:spMkLst>
            <pc:docMk/>
            <pc:sldMk cId="950211140" sldId="311"/>
            <ac:spMk id="19" creationId="{9A97C86A-04D6-40F7-AE84-31AB43E6A846}"/>
          </ac:spMkLst>
        </pc:spChg>
        <pc:spChg chg="add">
          <ac:chgData name="Nitika Gupta" userId="4128c6b3-dd5b-41fd-b445-fef6049e38f3" providerId="ADAL" clId="{179E61C1-D3D6-454C-800F-712B494E114E}" dt="2022-04-08T21:24:14.716" v="621" actId="26606"/>
          <ac:spMkLst>
            <pc:docMk/>
            <pc:sldMk cId="950211140" sldId="311"/>
            <ac:spMk id="21" creationId="{FF9F2414-84E8-453E-B1F3-389FDE8192D9}"/>
          </ac:spMkLst>
        </pc:spChg>
        <pc:spChg chg="add">
          <ac:chgData name="Nitika Gupta" userId="4128c6b3-dd5b-41fd-b445-fef6049e38f3" providerId="ADAL" clId="{179E61C1-D3D6-454C-800F-712B494E114E}" dt="2022-04-08T21:24:14.716" v="621" actId="26606"/>
          <ac:spMkLst>
            <pc:docMk/>
            <pc:sldMk cId="950211140" sldId="311"/>
            <ac:spMk id="23" creationId="{3ECA69A1-7536-43AC-85EF-C7106179F5ED}"/>
          </ac:spMkLst>
        </pc:spChg>
        <pc:picChg chg="add del mod ord modCrop">
          <ac:chgData name="Nitika Gupta" userId="4128c6b3-dd5b-41fd-b445-fef6049e38f3" providerId="ADAL" clId="{179E61C1-D3D6-454C-800F-712B494E114E}" dt="2022-04-08T21:23:59.022" v="613" actId="22"/>
          <ac:picMkLst>
            <pc:docMk/>
            <pc:sldMk cId="950211140" sldId="311"/>
            <ac:picMk id="4" creationId="{D26DF95D-4136-4F89-A3C9-23DD8A237F25}"/>
          </ac:picMkLst>
        </pc:picChg>
        <pc:picChg chg="add mod">
          <ac:chgData name="Nitika Gupta" userId="4128c6b3-dd5b-41fd-b445-fef6049e38f3" providerId="ADAL" clId="{179E61C1-D3D6-454C-800F-712B494E114E}" dt="2022-04-08T21:24:18.853" v="622" actId="14100"/>
          <ac:picMkLst>
            <pc:docMk/>
            <pc:sldMk cId="950211140" sldId="311"/>
            <ac:picMk id="6" creationId="{D832A16C-B468-48ED-B209-1FE5ECE7E65A}"/>
          </ac:picMkLst>
        </pc:picChg>
      </pc:sldChg>
      <pc:sldChg chg="addSp delSp modSp add del mod ord addAnim delAnim modAnim">
        <pc:chgData name="Nitika Gupta" userId="4128c6b3-dd5b-41fd-b445-fef6049e38f3" providerId="ADAL" clId="{179E61C1-D3D6-454C-800F-712B494E114E}" dt="2022-04-09T13:07:23.466" v="14437" actId="2696"/>
        <pc:sldMkLst>
          <pc:docMk/>
          <pc:sldMk cId="2394673165" sldId="311"/>
        </pc:sldMkLst>
        <pc:spChg chg="mod">
          <ac:chgData name="Nitika Gupta" userId="4128c6b3-dd5b-41fd-b445-fef6049e38f3" providerId="ADAL" clId="{179E61C1-D3D6-454C-800F-712B494E114E}" dt="2022-04-08T22:07:36.851" v="2066" actId="113"/>
          <ac:spMkLst>
            <pc:docMk/>
            <pc:sldMk cId="2394673165" sldId="311"/>
            <ac:spMk id="2" creationId="{294C818A-0FA4-458A-999E-BB14367D9188}"/>
          </ac:spMkLst>
        </pc:spChg>
        <pc:spChg chg="mod">
          <ac:chgData name="Nitika Gupta" userId="4128c6b3-dd5b-41fd-b445-fef6049e38f3" providerId="ADAL" clId="{179E61C1-D3D6-454C-800F-712B494E114E}" dt="2022-04-08T22:15:17.116" v="2495" actId="1035"/>
          <ac:spMkLst>
            <pc:docMk/>
            <pc:sldMk cId="2394673165" sldId="311"/>
            <ac:spMk id="22" creationId="{3EB50680-2D54-4194-8AA1-9287025DC4D9}"/>
          </ac:spMkLst>
        </pc:spChg>
        <pc:spChg chg="add del mod topLvl">
          <ac:chgData name="Nitika Gupta" userId="4128c6b3-dd5b-41fd-b445-fef6049e38f3" providerId="ADAL" clId="{179E61C1-D3D6-454C-800F-712B494E114E}" dt="2022-04-08T22:15:17.116" v="2495" actId="1035"/>
          <ac:spMkLst>
            <pc:docMk/>
            <pc:sldMk cId="2394673165" sldId="311"/>
            <ac:spMk id="25" creationId="{D066051A-9D47-4956-9D7F-FD2214755AF3}"/>
          </ac:spMkLst>
        </pc:spChg>
        <pc:spChg chg="del mod topLvl">
          <ac:chgData name="Nitika Gupta" userId="4128c6b3-dd5b-41fd-b445-fef6049e38f3" providerId="ADAL" clId="{179E61C1-D3D6-454C-800F-712B494E114E}" dt="2022-04-08T22:10:58.725" v="2224" actId="21"/>
          <ac:spMkLst>
            <pc:docMk/>
            <pc:sldMk cId="2394673165" sldId="311"/>
            <ac:spMk id="28" creationId="{3EED2041-D280-4FE4-BD7D-5AFB6E01928C}"/>
          </ac:spMkLst>
        </pc:spChg>
        <pc:spChg chg="mod">
          <ac:chgData name="Nitika Gupta" userId="4128c6b3-dd5b-41fd-b445-fef6049e38f3" providerId="ADAL" clId="{179E61C1-D3D6-454C-800F-712B494E114E}" dt="2022-04-08T22:15:17.116" v="2495" actId="1035"/>
          <ac:spMkLst>
            <pc:docMk/>
            <pc:sldMk cId="2394673165" sldId="311"/>
            <ac:spMk id="31" creationId="{463A59E3-5666-480B-AB4C-491F4CA00159}"/>
          </ac:spMkLst>
        </pc:spChg>
        <pc:spChg chg="add del mod">
          <ac:chgData name="Nitika Gupta" userId="4128c6b3-dd5b-41fd-b445-fef6049e38f3" providerId="ADAL" clId="{179E61C1-D3D6-454C-800F-712B494E114E}" dt="2022-04-08T22:12:28.861" v="2242" actId="21"/>
          <ac:spMkLst>
            <pc:docMk/>
            <pc:sldMk cId="2394673165" sldId="311"/>
            <ac:spMk id="52" creationId="{8097B355-96C8-4D97-8004-97505653D436}"/>
          </ac:spMkLst>
        </pc:spChg>
        <pc:spChg chg="add del mod">
          <ac:chgData name="Nitika Gupta" userId="4128c6b3-dd5b-41fd-b445-fef6049e38f3" providerId="ADAL" clId="{179E61C1-D3D6-454C-800F-712B494E114E}" dt="2022-04-08T22:17:47.161" v="2573" actId="478"/>
          <ac:spMkLst>
            <pc:docMk/>
            <pc:sldMk cId="2394673165" sldId="311"/>
            <ac:spMk id="53" creationId="{99AA2EF9-66F0-4036-8E73-7843F0CDEAF5}"/>
          </ac:spMkLst>
        </pc:spChg>
        <pc:spChg chg="add del mod">
          <ac:chgData name="Nitika Gupta" userId="4128c6b3-dd5b-41fd-b445-fef6049e38f3" providerId="ADAL" clId="{179E61C1-D3D6-454C-800F-712B494E114E}" dt="2022-04-08T22:13:27.481" v="2455"/>
          <ac:spMkLst>
            <pc:docMk/>
            <pc:sldMk cId="2394673165" sldId="311"/>
            <ac:spMk id="54" creationId="{AE9D7BAD-3C57-4718-BE31-74876A937B2B}"/>
          </ac:spMkLst>
        </pc:spChg>
        <pc:spChg chg="add del mod">
          <ac:chgData name="Nitika Gupta" userId="4128c6b3-dd5b-41fd-b445-fef6049e38f3" providerId="ADAL" clId="{179E61C1-D3D6-454C-800F-712B494E114E}" dt="2022-04-08T22:13:26.239" v="2452"/>
          <ac:spMkLst>
            <pc:docMk/>
            <pc:sldMk cId="2394673165" sldId="311"/>
            <ac:spMk id="55" creationId="{D73BE24D-1E3E-4295-808A-4C7ABCC59D0E}"/>
          </ac:spMkLst>
        </pc:spChg>
        <pc:spChg chg="mod">
          <ac:chgData name="Nitika Gupta" userId="4128c6b3-dd5b-41fd-b445-fef6049e38f3" providerId="ADAL" clId="{179E61C1-D3D6-454C-800F-712B494E114E}" dt="2022-04-08T22:18:04.715" v="2603" actId="1035"/>
          <ac:spMkLst>
            <pc:docMk/>
            <pc:sldMk cId="2394673165" sldId="311"/>
            <ac:spMk id="57" creationId="{8743358D-8983-4CBE-8288-5CEC0A7A23E2}"/>
          </ac:spMkLst>
        </pc:spChg>
        <pc:grpChg chg="add mod">
          <ac:chgData name="Nitika Gupta" userId="4128c6b3-dd5b-41fd-b445-fef6049e38f3" providerId="ADAL" clId="{179E61C1-D3D6-454C-800F-712B494E114E}" dt="2022-04-08T22:15:17.116" v="2495" actId="1035"/>
          <ac:grpSpMkLst>
            <pc:docMk/>
            <pc:sldMk cId="2394673165" sldId="311"/>
            <ac:grpSpMk id="21" creationId="{6AD9C272-00AF-48EB-B0D8-3CF00708F984}"/>
          </ac:grpSpMkLst>
        </pc:grpChg>
        <pc:grpChg chg="add del mod">
          <ac:chgData name="Nitika Gupta" userId="4128c6b3-dd5b-41fd-b445-fef6049e38f3" providerId="ADAL" clId="{179E61C1-D3D6-454C-800F-712B494E114E}" dt="2022-04-08T22:15:17.116" v="2495" actId="1035"/>
          <ac:grpSpMkLst>
            <pc:docMk/>
            <pc:sldMk cId="2394673165" sldId="311"/>
            <ac:grpSpMk id="24" creationId="{2DEE4B8D-16E9-4440-854C-861C271492BD}"/>
          </ac:grpSpMkLst>
        </pc:grpChg>
        <pc:grpChg chg="add del mod">
          <ac:chgData name="Nitika Gupta" userId="4128c6b3-dd5b-41fd-b445-fef6049e38f3" providerId="ADAL" clId="{179E61C1-D3D6-454C-800F-712B494E114E}" dt="2022-04-08T22:10:58.725" v="2224" actId="21"/>
          <ac:grpSpMkLst>
            <pc:docMk/>
            <pc:sldMk cId="2394673165" sldId="311"/>
            <ac:grpSpMk id="27" creationId="{9B67C0A8-81C3-4C2A-B65C-DAF12D7F64C5}"/>
          </ac:grpSpMkLst>
        </pc:grpChg>
        <pc:grpChg chg="add mod">
          <ac:chgData name="Nitika Gupta" userId="4128c6b3-dd5b-41fd-b445-fef6049e38f3" providerId="ADAL" clId="{179E61C1-D3D6-454C-800F-712B494E114E}" dt="2022-04-08T22:15:17.116" v="2495" actId="1035"/>
          <ac:grpSpMkLst>
            <pc:docMk/>
            <pc:sldMk cId="2394673165" sldId="311"/>
            <ac:grpSpMk id="30" creationId="{A28FCB42-DD2A-40D4-9017-3C1A7820E430}"/>
          </ac:grpSpMkLst>
        </pc:grpChg>
        <pc:grpChg chg="add mod">
          <ac:chgData name="Nitika Gupta" userId="4128c6b3-dd5b-41fd-b445-fef6049e38f3" providerId="ADAL" clId="{179E61C1-D3D6-454C-800F-712B494E114E}" dt="2022-04-08T22:17:30.050" v="2569" actId="1036"/>
          <ac:grpSpMkLst>
            <pc:docMk/>
            <pc:sldMk cId="2394673165" sldId="311"/>
            <ac:grpSpMk id="56" creationId="{29D7460F-9863-4ECE-86BB-7AEE444DF016}"/>
          </ac:grpSpMkLst>
        </pc:grpChg>
        <pc:picChg chg="add del mod">
          <ac:chgData name="Nitika Gupta" userId="4128c6b3-dd5b-41fd-b445-fef6049e38f3" providerId="ADAL" clId="{179E61C1-D3D6-454C-800F-712B494E114E}" dt="2022-04-08T21:51:45.760" v="1259" actId="478"/>
          <ac:picMkLst>
            <pc:docMk/>
            <pc:sldMk cId="2394673165" sldId="311"/>
            <ac:picMk id="4" creationId="{D137B29D-DFC3-4DE2-884E-93C30CFF0701}"/>
          </ac:picMkLst>
        </pc:picChg>
        <pc:picChg chg="del">
          <ac:chgData name="Nitika Gupta" userId="4128c6b3-dd5b-41fd-b445-fef6049e38f3" providerId="ADAL" clId="{179E61C1-D3D6-454C-800F-712B494E114E}" dt="2022-04-08T21:25:26.569" v="675" actId="478"/>
          <ac:picMkLst>
            <pc:docMk/>
            <pc:sldMk cId="2394673165" sldId="311"/>
            <ac:picMk id="13" creationId="{C3A4C834-6E4C-48DE-B42A-2DD6722EAFE0}"/>
          </ac:picMkLst>
        </pc:picChg>
        <pc:picChg chg="del">
          <ac:chgData name="Nitika Gupta" userId="4128c6b3-dd5b-41fd-b445-fef6049e38f3" providerId="ADAL" clId="{179E61C1-D3D6-454C-800F-712B494E114E}" dt="2022-04-08T21:25:27.500" v="676" actId="478"/>
          <ac:picMkLst>
            <pc:docMk/>
            <pc:sldMk cId="2394673165" sldId="311"/>
            <ac:picMk id="15" creationId="{12E129B4-5D41-4163-AF42-D3CCAC13F1E3}"/>
          </ac:picMkLst>
        </pc:picChg>
        <pc:picChg chg="add del mod">
          <ac:chgData name="Nitika Gupta" userId="4128c6b3-dd5b-41fd-b445-fef6049e38f3" providerId="ADAL" clId="{179E61C1-D3D6-454C-800F-712B494E114E}" dt="2022-04-09T02:38:02.150" v="4280" actId="478"/>
          <ac:picMkLst>
            <pc:docMk/>
            <pc:sldMk cId="2394673165" sldId="311"/>
            <ac:picMk id="17" creationId="{70A5749A-349B-46FB-9AE6-765B5CD29512}"/>
          </ac:picMkLst>
        </pc:picChg>
        <pc:picChg chg="add del mod">
          <ac:chgData name="Nitika Gupta" userId="4128c6b3-dd5b-41fd-b445-fef6049e38f3" providerId="ADAL" clId="{179E61C1-D3D6-454C-800F-712B494E114E}" dt="2022-04-09T02:38:02.150" v="4280" actId="478"/>
          <ac:picMkLst>
            <pc:docMk/>
            <pc:sldMk cId="2394673165" sldId="311"/>
            <ac:picMk id="18" creationId="{5429D336-E72D-4DB3-968D-5C621256F848}"/>
          </ac:picMkLst>
        </pc:picChg>
        <pc:picChg chg="add del mod">
          <ac:chgData name="Nitika Gupta" userId="4128c6b3-dd5b-41fd-b445-fef6049e38f3" providerId="ADAL" clId="{179E61C1-D3D6-454C-800F-712B494E114E}" dt="2022-04-09T02:38:02.150" v="4280" actId="478"/>
          <ac:picMkLst>
            <pc:docMk/>
            <pc:sldMk cId="2394673165" sldId="311"/>
            <ac:picMk id="19" creationId="{93DB158D-3F91-4DEE-A4C4-24FFB0367083}"/>
          </ac:picMkLst>
        </pc:picChg>
        <pc:picChg chg="add del mod">
          <ac:chgData name="Nitika Gupta" userId="4128c6b3-dd5b-41fd-b445-fef6049e38f3" providerId="ADAL" clId="{179E61C1-D3D6-454C-800F-712B494E114E}" dt="2022-04-09T02:38:02.150" v="4280" actId="478"/>
          <ac:picMkLst>
            <pc:docMk/>
            <pc:sldMk cId="2394673165" sldId="311"/>
            <ac:picMk id="20" creationId="{E21DAE6C-473F-46B2-9A40-DDBF6457E344}"/>
          </ac:picMkLst>
        </pc:picChg>
        <pc:picChg chg="add mod">
          <ac:chgData name="Nitika Gupta" userId="4128c6b3-dd5b-41fd-b445-fef6049e38f3" providerId="ADAL" clId="{179E61C1-D3D6-454C-800F-712B494E114E}" dt="2022-04-08T22:15:34.733" v="2498" actId="1076"/>
          <ac:picMkLst>
            <pc:docMk/>
            <pc:sldMk cId="2394673165" sldId="311"/>
            <ac:picMk id="35" creationId="{92B47C4D-0AE1-4DD8-902C-001A0DB476AB}"/>
          </ac:picMkLst>
        </pc:picChg>
        <pc:picChg chg="add mod">
          <ac:chgData name="Nitika Gupta" userId="4128c6b3-dd5b-41fd-b445-fef6049e38f3" providerId="ADAL" clId="{179E61C1-D3D6-454C-800F-712B494E114E}" dt="2022-04-08T22:15:28.614" v="2497" actId="1076"/>
          <ac:picMkLst>
            <pc:docMk/>
            <pc:sldMk cId="2394673165" sldId="311"/>
            <ac:picMk id="37" creationId="{8B9CB3A7-1728-4EE0-A7A3-09462086923A}"/>
          </ac:picMkLst>
        </pc:picChg>
        <pc:cxnChg chg="mod">
          <ac:chgData name="Nitika Gupta" userId="4128c6b3-dd5b-41fd-b445-fef6049e38f3" providerId="ADAL" clId="{179E61C1-D3D6-454C-800F-712B494E114E}" dt="2022-04-08T22:15:17.116" v="2495" actId="1035"/>
          <ac:cxnSpMkLst>
            <pc:docMk/>
            <pc:sldMk cId="2394673165" sldId="311"/>
            <ac:cxnSpMk id="23" creationId="{12286E60-64AC-4935-84AA-A7C94E4806FC}"/>
          </ac:cxnSpMkLst>
        </pc:cxnChg>
        <pc:cxnChg chg="mod topLvl">
          <ac:chgData name="Nitika Gupta" userId="4128c6b3-dd5b-41fd-b445-fef6049e38f3" providerId="ADAL" clId="{179E61C1-D3D6-454C-800F-712B494E114E}" dt="2022-04-08T22:15:17.116" v="2495" actId="1035"/>
          <ac:cxnSpMkLst>
            <pc:docMk/>
            <pc:sldMk cId="2394673165" sldId="311"/>
            <ac:cxnSpMk id="26" creationId="{0B89F8FC-7F2D-4786-8679-2189133E62C9}"/>
          </ac:cxnSpMkLst>
        </pc:cxnChg>
        <pc:cxnChg chg="del mod topLvl">
          <ac:chgData name="Nitika Gupta" userId="4128c6b3-dd5b-41fd-b445-fef6049e38f3" providerId="ADAL" clId="{179E61C1-D3D6-454C-800F-712B494E114E}" dt="2022-04-08T22:17:08.576" v="2529" actId="478"/>
          <ac:cxnSpMkLst>
            <pc:docMk/>
            <pc:sldMk cId="2394673165" sldId="311"/>
            <ac:cxnSpMk id="29" creationId="{AA058D98-008D-4080-B5FF-4B15A3C48D0D}"/>
          </ac:cxnSpMkLst>
        </pc:cxnChg>
        <pc:cxnChg chg="mod">
          <ac:chgData name="Nitika Gupta" userId="4128c6b3-dd5b-41fd-b445-fef6049e38f3" providerId="ADAL" clId="{179E61C1-D3D6-454C-800F-712B494E114E}" dt="2022-04-08T22:15:17.116" v="2495" actId="1035"/>
          <ac:cxnSpMkLst>
            <pc:docMk/>
            <pc:sldMk cId="2394673165" sldId="311"/>
            <ac:cxnSpMk id="32" creationId="{806F5ECD-80B1-4E35-96BF-BF7C98F75B87}"/>
          </ac:cxnSpMkLst>
        </pc:cxnChg>
        <pc:cxnChg chg="mod">
          <ac:chgData name="Nitika Gupta" userId="4128c6b3-dd5b-41fd-b445-fef6049e38f3" providerId="ADAL" clId="{179E61C1-D3D6-454C-800F-712B494E114E}" dt="2022-04-08T22:17:19.526" v="2530"/>
          <ac:cxnSpMkLst>
            <pc:docMk/>
            <pc:sldMk cId="2394673165" sldId="311"/>
            <ac:cxnSpMk id="58" creationId="{6DD0AC1C-5EB0-47B0-B55F-9E2D397C7405}"/>
          </ac:cxnSpMkLst>
        </pc:cxnChg>
      </pc:sldChg>
      <pc:sldChg chg="addSp delSp modSp add mod delAnim">
        <pc:chgData name="Nitika Gupta" userId="4128c6b3-dd5b-41fd-b445-fef6049e38f3" providerId="ADAL" clId="{179E61C1-D3D6-454C-800F-712B494E114E}" dt="2022-04-09T10:16:44.714" v="7284" actId="1076"/>
        <pc:sldMkLst>
          <pc:docMk/>
          <pc:sldMk cId="1890598157" sldId="312"/>
        </pc:sldMkLst>
        <pc:spChg chg="mod">
          <ac:chgData name="Nitika Gupta" userId="4128c6b3-dd5b-41fd-b445-fef6049e38f3" providerId="ADAL" clId="{179E61C1-D3D6-454C-800F-712B494E114E}" dt="2022-04-09T00:38:14.258" v="2657" actId="14100"/>
          <ac:spMkLst>
            <pc:docMk/>
            <pc:sldMk cId="1890598157" sldId="312"/>
            <ac:spMk id="2" creationId="{294C818A-0FA4-458A-999E-BB14367D9188}"/>
          </ac:spMkLst>
        </pc:spChg>
        <pc:picChg chg="add mod">
          <ac:chgData name="Nitika Gupta" userId="4128c6b3-dd5b-41fd-b445-fef6049e38f3" providerId="ADAL" clId="{179E61C1-D3D6-454C-800F-712B494E114E}" dt="2022-04-09T10:16:44.714" v="7284" actId="1076"/>
          <ac:picMkLst>
            <pc:docMk/>
            <pc:sldMk cId="1890598157" sldId="312"/>
            <ac:picMk id="4" creationId="{F3F9C088-66AA-45D8-92B2-1DCA4046ED47}"/>
          </ac:picMkLst>
        </pc:picChg>
        <pc:picChg chg="add mod">
          <ac:chgData name="Nitika Gupta" userId="4128c6b3-dd5b-41fd-b445-fef6049e38f3" providerId="ADAL" clId="{179E61C1-D3D6-454C-800F-712B494E114E}" dt="2022-04-09T00:38:02.558" v="2645" actId="1076"/>
          <ac:picMkLst>
            <pc:docMk/>
            <pc:sldMk cId="1890598157" sldId="312"/>
            <ac:picMk id="11" creationId="{81DB0CDB-2303-4BC1-8D08-0754A50C4F72}"/>
          </ac:picMkLst>
        </pc:picChg>
        <pc:picChg chg="del">
          <ac:chgData name="Nitika Gupta" userId="4128c6b3-dd5b-41fd-b445-fef6049e38f3" providerId="ADAL" clId="{179E61C1-D3D6-454C-800F-712B494E114E}" dt="2022-04-09T00:34:30.022" v="2613" actId="478"/>
          <ac:picMkLst>
            <pc:docMk/>
            <pc:sldMk cId="1890598157" sldId="312"/>
            <ac:picMk id="13" creationId="{C3A4C834-6E4C-48DE-B42A-2DD6722EAFE0}"/>
          </ac:picMkLst>
        </pc:picChg>
        <pc:picChg chg="del">
          <ac:chgData name="Nitika Gupta" userId="4128c6b3-dd5b-41fd-b445-fef6049e38f3" providerId="ADAL" clId="{179E61C1-D3D6-454C-800F-712B494E114E}" dt="2022-04-09T00:34:26.197" v="2612" actId="478"/>
          <ac:picMkLst>
            <pc:docMk/>
            <pc:sldMk cId="1890598157" sldId="312"/>
            <ac:picMk id="15" creationId="{12E129B4-5D41-4163-AF42-D3CCAC13F1E3}"/>
          </ac:picMkLst>
        </pc:picChg>
        <pc:picChg chg="add del mod">
          <ac:chgData name="Nitika Gupta" userId="4128c6b3-dd5b-41fd-b445-fef6049e38f3" providerId="ADAL" clId="{179E61C1-D3D6-454C-800F-712B494E114E}" dt="2022-04-09T10:13:03.212" v="7277" actId="478"/>
          <ac:picMkLst>
            <pc:docMk/>
            <pc:sldMk cId="1890598157" sldId="312"/>
            <ac:picMk id="17" creationId="{7BDD7A0E-C704-43E7-8D82-8D286B8D161C}"/>
          </ac:picMkLst>
        </pc:picChg>
      </pc:sldChg>
      <pc:sldChg chg="addSp delSp modSp add mod">
        <pc:chgData name="Nitika Gupta" userId="4128c6b3-dd5b-41fd-b445-fef6049e38f3" providerId="ADAL" clId="{179E61C1-D3D6-454C-800F-712B494E114E}" dt="2022-04-09T03:30:47.232" v="5800" actId="12269"/>
        <pc:sldMkLst>
          <pc:docMk/>
          <pc:sldMk cId="1834379166" sldId="314"/>
        </pc:sldMkLst>
        <pc:spChg chg="mod">
          <ac:chgData name="Nitika Gupta" userId="4128c6b3-dd5b-41fd-b445-fef6049e38f3" providerId="ADAL" clId="{179E61C1-D3D6-454C-800F-712B494E114E}" dt="2022-04-09T01:07:51.320" v="2747" actId="20577"/>
          <ac:spMkLst>
            <pc:docMk/>
            <pc:sldMk cId="1834379166" sldId="314"/>
            <ac:spMk id="2" creationId="{91479E33-3556-4BF4-9AFB-385CFA5145B6}"/>
          </ac:spMkLst>
        </pc:spChg>
        <pc:spChg chg="add del mod">
          <ac:chgData name="Nitika Gupta" userId="4128c6b3-dd5b-41fd-b445-fef6049e38f3" providerId="ADAL" clId="{179E61C1-D3D6-454C-800F-712B494E114E}" dt="2022-04-09T01:07:00.120" v="2685" actId="478"/>
          <ac:spMkLst>
            <pc:docMk/>
            <pc:sldMk cId="1834379166" sldId="314"/>
            <ac:spMk id="4" creationId="{A76507E3-B257-4325-8FBF-9D9A7836D9EA}"/>
          </ac:spMkLst>
        </pc:spChg>
        <pc:spChg chg="add del mod">
          <ac:chgData name="Nitika Gupta" userId="4128c6b3-dd5b-41fd-b445-fef6049e38f3" providerId="ADAL" clId="{179E61C1-D3D6-454C-800F-712B494E114E}" dt="2022-04-09T01:07:19.296" v="2716" actId="478"/>
          <ac:spMkLst>
            <pc:docMk/>
            <pc:sldMk cId="1834379166" sldId="314"/>
            <ac:spMk id="10" creationId="{F9B05A66-4DFB-45B1-A10F-B57446E1A022}"/>
          </ac:spMkLst>
        </pc:spChg>
        <pc:graphicFrameChg chg="add mod">
          <ac:chgData name="Nitika Gupta" userId="4128c6b3-dd5b-41fd-b445-fef6049e38f3" providerId="ADAL" clId="{179E61C1-D3D6-454C-800F-712B494E114E}" dt="2022-04-09T03:30:47.232" v="5800" actId="12269"/>
          <ac:graphicFrameMkLst>
            <pc:docMk/>
            <pc:sldMk cId="1834379166" sldId="314"/>
            <ac:graphicFrameMk id="12" creationId="{956B5494-1F82-49FD-81DF-02B034EDFC6F}"/>
          </ac:graphicFrameMkLst>
        </pc:graphicFrameChg>
        <pc:graphicFrameChg chg="del">
          <ac:chgData name="Nitika Gupta" userId="4128c6b3-dd5b-41fd-b445-fef6049e38f3" providerId="ADAL" clId="{179E61C1-D3D6-454C-800F-712B494E114E}" dt="2022-04-09T01:06:55.031" v="2683" actId="478"/>
          <ac:graphicFrameMkLst>
            <pc:docMk/>
            <pc:sldMk cId="1834379166" sldId="314"/>
            <ac:graphicFrameMk id="18" creationId="{4750A183-4961-8181-F073-B8D259A75D99}"/>
          </ac:graphicFrameMkLst>
        </pc:graphicFrameChg>
        <pc:picChg chg="add mod">
          <ac:chgData name="Nitika Gupta" userId="4128c6b3-dd5b-41fd-b445-fef6049e38f3" providerId="ADAL" clId="{179E61C1-D3D6-454C-800F-712B494E114E}" dt="2022-04-09T01:07:25.210" v="2733" actId="1035"/>
          <ac:picMkLst>
            <pc:docMk/>
            <pc:sldMk cId="1834379166" sldId="314"/>
            <ac:picMk id="11" creationId="{09F1B0E7-8D96-4357-A8B5-6712714027F9}"/>
          </ac:picMkLst>
        </pc:picChg>
      </pc:sldChg>
      <pc:sldChg chg="delSp modSp add del mod ord">
        <pc:chgData name="Nitika Gupta" userId="4128c6b3-dd5b-41fd-b445-fef6049e38f3" providerId="ADAL" clId="{179E61C1-D3D6-454C-800F-712B494E114E}" dt="2022-04-08T19:32:52.381" v="574" actId="2696"/>
        <pc:sldMkLst>
          <pc:docMk/>
          <pc:sldMk cId="1560353361" sldId="315"/>
        </pc:sldMkLst>
        <pc:spChg chg="mod">
          <ac:chgData name="Nitika Gupta" userId="4128c6b3-dd5b-41fd-b445-fef6049e38f3" providerId="ADAL" clId="{179E61C1-D3D6-454C-800F-712B494E114E}" dt="2022-04-08T19:20:44.669" v="301" actId="27636"/>
          <ac:spMkLst>
            <pc:docMk/>
            <pc:sldMk cId="1560353361" sldId="315"/>
            <ac:spMk id="2" creationId="{D735F7F3-C1B5-4B60-A00A-4EB618DDFB5A}"/>
          </ac:spMkLst>
        </pc:spChg>
        <pc:spChg chg="mod">
          <ac:chgData name="Nitika Gupta" userId="4128c6b3-dd5b-41fd-b445-fef6049e38f3" providerId="ADAL" clId="{179E61C1-D3D6-454C-800F-712B494E114E}" dt="2022-04-08T19:20:58.694" v="305" actId="108"/>
          <ac:spMkLst>
            <pc:docMk/>
            <pc:sldMk cId="1560353361" sldId="315"/>
            <ac:spMk id="4" creationId="{B08B8E84-6C65-45C7-A726-75449B7C6AD7}"/>
          </ac:spMkLst>
        </pc:spChg>
        <pc:spChg chg="mod">
          <ac:chgData name="Nitika Gupta" userId="4128c6b3-dd5b-41fd-b445-fef6049e38f3" providerId="ADAL" clId="{179E61C1-D3D6-454C-800F-712B494E114E}" dt="2022-04-08T19:20:58.694" v="305" actId="108"/>
          <ac:spMkLst>
            <pc:docMk/>
            <pc:sldMk cId="1560353361" sldId="315"/>
            <ac:spMk id="6" creationId="{1B35224F-E8E1-49D9-8C3A-0CCF3A329A76}"/>
          </ac:spMkLst>
        </pc:spChg>
        <pc:spChg chg="mod">
          <ac:chgData name="Nitika Gupta" userId="4128c6b3-dd5b-41fd-b445-fef6049e38f3" providerId="ADAL" clId="{179E61C1-D3D6-454C-800F-712B494E114E}" dt="2022-04-08T19:20:58.694" v="305" actId="108"/>
          <ac:spMkLst>
            <pc:docMk/>
            <pc:sldMk cId="1560353361" sldId="315"/>
            <ac:spMk id="7" creationId="{B4307240-1925-45BE-BB6D-87A80F438F80}"/>
          </ac:spMkLst>
        </pc:spChg>
        <pc:spChg chg="mod">
          <ac:chgData name="Nitika Gupta" userId="4128c6b3-dd5b-41fd-b445-fef6049e38f3" providerId="ADAL" clId="{179E61C1-D3D6-454C-800F-712B494E114E}" dt="2022-04-08T19:21:21.427" v="311" actId="108"/>
          <ac:spMkLst>
            <pc:docMk/>
            <pc:sldMk cId="1560353361" sldId="315"/>
            <ac:spMk id="9" creationId="{DA8515E3-6938-4477-AAE8-8B63880BBAD8}"/>
          </ac:spMkLst>
        </pc:spChg>
        <pc:spChg chg="mod">
          <ac:chgData name="Nitika Gupta" userId="4128c6b3-dd5b-41fd-b445-fef6049e38f3" providerId="ADAL" clId="{179E61C1-D3D6-454C-800F-712B494E114E}" dt="2022-04-08T19:21:21.427" v="311" actId="108"/>
          <ac:spMkLst>
            <pc:docMk/>
            <pc:sldMk cId="1560353361" sldId="315"/>
            <ac:spMk id="11" creationId="{A2E59E50-EB32-4A44-A104-58DC2D347188}"/>
          </ac:spMkLst>
        </pc:spChg>
        <pc:spChg chg="mod">
          <ac:chgData name="Nitika Gupta" userId="4128c6b3-dd5b-41fd-b445-fef6049e38f3" providerId="ADAL" clId="{179E61C1-D3D6-454C-800F-712B494E114E}" dt="2022-04-08T19:21:21.427" v="311" actId="108"/>
          <ac:spMkLst>
            <pc:docMk/>
            <pc:sldMk cId="1560353361" sldId="315"/>
            <ac:spMk id="12" creationId="{DCDFF7C8-6AE3-49AC-92D1-52FDECCE6595}"/>
          </ac:spMkLst>
        </pc:spChg>
        <pc:spChg chg="del mod">
          <ac:chgData name="Nitika Gupta" userId="4128c6b3-dd5b-41fd-b445-fef6049e38f3" providerId="ADAL" clId="{179E61C1-D3D6-454C-800F-712B494E114E}" dt="2022-04-08T19:32:42.080" v="558" actId="21"/>
          <ac:spMkLst>
            <pc:docMk/>
            <pc:sldMk cId="1560353361" sldId="315"/>
            <ac:spMk id="13" creationId="{6A0D0EA1-0909-402C-8B4D-282E53FC10D1}"/>
          </ac:spMkLst>
        </pc:spChg>
        <pc:spChg chg="del mod">
          <ac:chgData name="Nitika Gupta" userId="4128c6b3-dd5b-41fd-b445-fef6049e38f3" providerId="ADAL" clId="{179E61C1-D3D6-454C-800F-712B494E114E}" dt="2022-04-08T19:32:42.080" v="558" actId="21"/>
          <ac:spMkLst>
            <pc:docMk/>
            <pc:sldMk cId="1560353361" sldId="315"/>
            <ac:spMk id="14" creationId="{1C3C0111-F4A7-4B12-A294-6B5662DDD10F}"/>
          </ac:spMkLst>
        </pc:spChg>
        <pc:spChg chg="del">
          <ac:chgData name="Nitika Gupta" userId="4128c6b3-dd5b-41fd-b445-fef6049e38f3" providerId="ADAL" clId="{179E61C1-D3D6-454C-800F-712B494E114E}" dt="2022-04-08T19:32:42.080" v="558" actId="21"/>
          <ac:spMkLst>
            <pc:docMk/>
            <pc:sldMk cId="1560353361" sldId="315"/>
            <ac:spMk id="15" creationId="{D4AE3074-6CE7-49B2-A4F3-EAF53A4E700E}"/>
          </ac:spMkLst>
        </pc:spChg>
        <pc:spChg chg="del">
          <ac:chgData name="Nitika Gupta" userId="4128c6b3-dd5b-41fd-b445-fef6049e38f3" providerId="ADAL" clId="{179E61C1-D3D6-454C-800F-712B494E114E}" dt="2022-04-08T19:32:42.080" v="558" actId="21"/>
          <ac:spMkLst>
            <pc:docMk/>
            <pc:sldMk cId="1560353361" sldId="315"/>
            <ac:spMk id="16" creationId="{0C17CE61-7433-4C43-A272-C136407261A1}"/>
          </ac:spMkLst>
        </pc:spChg>
        <pc:spChg chg="del">
          <ac:chgData name="Nitika Gupta" userId="4128c6b3-dd5b-41fd-b445-fef6049e38f3" providerId="ADAL" clId="{179E61C1-D3D6-454C-800F-712B494E114E}" dt="2022-04-08T19:32:42.080" v="558" actId="21"/>
          <ac:spMkLst>
            <pc:docMk/>
            <pc:sldMk cId="1560353361" sldId="315"/>
            <ac:spMk id="17" creationId="{C9F0D597-04C2-4243-A4E7-A620FAC41BEB}"/>
          </ac:spMkLst>
        </pc:spChg>
        <pc:spChg chg="del mod">
          <ac:chgData name="Nitika Gupta" userId="4128c6b3-dd5b-41fd-b445-fef6049e38f3" providerId="ADAL" clId="{179E61C1-D3D6-454C-800F-712B494E114E}" dt="2022-04-08T19:32:42.080" v="558" actId="21"/>
          <ac:spMkLst>
            <pc:docMk/>
            <pc:sldMk cId="1560353361" sldId="315"/>
            <ac:spMk id="18" creationId="{D2205F60-0214-4A21-BA59-88C5E732F8A5}"/>
          </ac:spMkLst>
        </pc:spChg>
        <pc:spChg chg="mod">
          <ac:chgData name="Nitika Gupta" userId="4128c6b3-dd5b-41fd-b445-fef6049e38f3" providerId="ADAL" clId="{179E61C1-D3D6-454C-800F-712B494E114E}" dt="2022-04-08T19:31:56.802" v="554"/>
          <ac:spMkLst>
            <pc:docMk/>
            <pc:sldMk cId="1560353361" sldId="315"/>
            <ac:spMk id="20" creationId="{DAE14BF4-2DF0-47B0-BAAC-FACEB51B247D}"/>
          </ac:spMkLst>
        </pc:spChg>
        <pc:grpChg chg="del">
          <ac:chgData name="Nitika Gupta" userId="4128c6b3-dd5b-41fd-b445-fef6049e38f3" providerId="ADAL" clId="{179E61C1-D3D6-454C-800F-712B494E114E}" dt="2022-04-08T19:32:42.080" v="558" actId="21"/>
          <ac:grpSpMkLst>
            <pc:docMk/>
            <pc:sldMk cId="1560353361" sldId="315"/>
            <ac:grpSpMk id="3" creationId="{DFEC4CB8-E798-4171-A382-ED769D649CC7}"/>
          </ac:grpSpMkLst>
        </pc:grpChg>
        <pc:grpChg chg="del">
          <ac:chgData name="Nitika Gupta" userId="4128c6b3-dd5b-41fd-b445-fef6049e38f3" providerId="ADAL" clId="{179E61C1-D3D6-454C-800F-712B494E114E}" dt="2022-04-08T19:32:42.080" v="558" actId="21"/>
          <ac:grpSpMkLst>
            <pc:docMk/>
            <pc:sldMk cId="1560353361" sldId="315"/>
            <ac:grpSpMk id="8" creationId="{FAAFE134-48EE-406B-9B7B-6D9EA2EF74D3}"/>
          </ac:grpSpMkLst>
        </pc:grpChg>
        <pc:grpChg chg="del">
          <ac:chgData name="Nitika Gupta" userId="4128c6b3-dd5b-41fd-b445-fef6049e38f3" providerId="ADAL" clId="{179E61C1-D3D6-454C-800F-712B494E114E}" dt="2022-04-08T19:32:42.080" v="558" actId="21"/>
          <ac:grpSpMkLst>
            <pc:docMk/>
            <pc:sldMk cId="1560353361" sldId="315"/>
            <ac:grpSpMk id="19" creationId="{3492EBD3-8D2D-49A0-B524-BEE0CE0091B7}"/>
          </ac:grpSpMkLst>
        </pc:grpChg>
        <pc:grpChg chg="del">
          <ac:chgData name="Nitika Gupta" userId="4128c6b3-dd5b-41fd-b445-fef6049e38f3" providerId="ADAL" clId="{179E61C1-D3D6-454C-800F-712B494E114E}" dt="2022-04-08T19:32:42.080" v="558" actId="21"/>
          <ac:grpSpMkLst>
            <pc:docMk/>
            <pc:sldMk cId="1560353361" sldId="315"/>
            <ac:grpSpMk id="22" creationId="{0B1BD86B-3BAB-4991-81A0-018C0FC56D28}"/>
          </ac:grpSpMkLst>
        </pc:grpChg>
        <pc:grpChg chg="del">
          <ac:chgData name="Nitika Gupta" userId="4128c6b3-dd5b-41fd-b445-fef6049e38f3" providerId="ADAL" clId="{179E61C1-D3D6-454C-800F-712B494E114E}" dt="2022-04-08T19:32:42.080" v="558" actId="21"/>
          <ac:grpSpMkLst>
            <pc:docMk/>
            <pc:sldMk cId="1560353361" sldId="315"/>
            <ac:grpSpMk id="25" creationId="{72F9F348-EEAB-480D-B40C-A68199E2D7DD}"/>
          </ac:grpSpMkLst>
        </pc:grpChg>
        <pc:grpChg chg="del">
          <ac:chgData name="Nitika Gupta" userId="4128c6b3-dd5b-41fd-b445-fef6049e38f3" providerId="ADAL" clId="{179E61C1-D3D6-454C-800F-712B494E114E}" dt="2022-04-08T19:32:42.080" v="558" actId="21"/>
          <ac:grpSpMkLst>
            <pc:docMk/>
            <pc:sldMk cId="1560353361" sldId="315"/>
            <ac:grpSpMk id="28" creationId="{1BC5AE44-723F-4409-B28B-0B6CD1F26924}"/>
          </ac:grpSpMkLst>
        </pc:grpChg>
      </pc:sldChg>
      <pc:sldChg chg="modSp add mod">
        <pc:chgData name="Nitika Gupta" userId="4128c6b3-dd5b-41fd-b445-fef6049e38f3" providerId="ADAL" clId="{179E61C1-D3D6-454C-800F-712B494E114E}" dt="2022-04-09T03:37:22.211" v="6013" actId="1035"/>
        <pc:sldMkLst>
          <pc:docMk/>
          <pc:sldMk cId="3163873913" sldId="316"/>
        </pc:sldMkLst>
        <pc:graphicFrameChg chg="mod">
          <ac:chgData name="Nitika Gupta" userId="4128c6b3-dd5b-41fd-b445-fef6049e38f3" providerId="ADAL" clId="{179E61C1-D3D6-454C-800F-712B494E114E}" dt="2022-04-09T03:37:22.211" v="6013" actId="1035"/>
          <ac:graphicFrameMkLst>
            <pc:docMk/>
            <pc:sldMk cId="3163873913" sldId="316"/>
            <ac:graphicFrameMk id="43" creationId="{E4432EC1-E35E-3E69-1387-88415B3B0AD7}"/>
          </ac:graphicFrameMkLst>
        </pc:graphicFrameChg>
      </pc:sldChg>
      <pc:sldChg chg="delSp modSp add del mod ord">
        <pc:chgData name="Nitika Gupta" userId="4128c6b3-dd5b-41fd-b445-fef6049e38f3" providerId="ADAL" clId="{179E61C1-D3D6-454C-800F-712B494E114E}" dt="2022-04-09T11:11:35.466" v="10253" actId="2696"/>
        <pc:sldMkLst>
          <pc:docMk/>
          <pc:sldMk cId="1549759432" sldId="317"/>
        </pc:sldMkLst>
        <pc:spChg chg="mod">
          <ac:chgData name="Nitika Gupta" userId="4128c6b3-dd5b-41fd-b445-fef6049e38f3" providerId="ADAL" clId="{179E61C1-D3D6-454C-800F-712B494E114E}" dt="2022-04-09T02:39:33.573" v="4306" actId="20577"/>
          <ac:spMkLst>
            <pc:docMk/>
            <pc:sldMk cId="1549759432" sldId="317"/>
            <ac:spMk id="2" creationId="{294C818A-0FA4-458A-999E-BB14367D9188}"/>
          </ac:spMkLst>
        </pc:spChg>
        <pc:picChg chg="del">
          <ac:chgData name="Nitika Gupta" userId="4128c6b3-dd5b-41fd-b445-fef6049e38f3" providerId="ADAL" clId="{179E61C1-D3D6-454C-800F-712B494E114E}" dt="2022-04-09T01:09:12.106" v="2826" actId="478"/>
          <ac:picMkLst>
            <pc:docMk/>
            <pc:sldMk cId="1549759432" sldId="317"/>
            <ac:picMk id="11" creationId="{81DB0CDB-2303-4BC1-8D08-0754A50C4F72}"/>
          </ac:picMkLst>
        </pc:picChg>
        <pc:picChg chg="del">
          <ac:chgData name="Nitika Gupta" userId="4128c6b3-dd5b-41fd-b445-fef6049e38f3" providerId="ADAL" clId="{179E61C1-D3D6-454C-800F-712B494E114E}" dt="2022-04-09T01:09:12.106" v="2826" actId="478"/>
          <ac:picMkLst>
            <pc:docMk/>
            <pc:sldMk cId="1549759432" sldId="317"/>
            <ac:picMk id="17" creationId="{7BDD7A0E-C704-43E7-8D82-8D286B8D161C}"/>
          </ac:picMkLst>
        </pc:picChg>
      </pc:sldChg>
      <pc:sldChg chg="modSp add mod ord">
        <pc:chgData name="Nitika Gupta" userId="4128c6b3-dd5b-41fd-b445-fef6049e38f3" providerId="ADAL" clId="{179E61C1-D3D6-454C-800F-712B494E114E}" dt="2022-04-09T03:58:12.642" v="6654" actId="313"/>
        <pc:sldMkLst>
          <pc:docMk/>
          <pc:sldMk cId="4211880695" sldId="318"/>
        </pc:sldMkLst>
        <pc:spChg chg="mod">
          <ac:chgData name="Nitika Gupta" userId="4128c6b3-dd5b-41fd-b445-fef6049e38f3" providerId="ADAL" clId="{179E61C1-D3D6-454C-800F-712B494E114E}" dt="2022-04-09T02:55:16.205" v="4427" actId="20577"/>
          <ac:spMkLst>
            <pc:docMk/>
            <pc:sldMk cId="4211880695" sldId="318"/>
            <ac:spMk id="2" creationId="{8E3006DF-BA0A-4B1C-86DA-400A664F593C}"/>
          </ac:spMkLst>
        </pc:spChg>
        <pc:graphicFrameChg chg="mod">
          <ac:chgData name="Nitika Gupta" userId="4128c6b3-dd5b-41fd-b445-fef6049e38f3" providerId="ADAL" clId="{179E61C1-D3D6-454C-800F-712B494E114E}" dt="2022-04-09T03:58:12.642" v="6654" actId="313"/>
          <ac:graphicFrameMkLst>
            <pc:docMk/>
            <pc:sldMk cId="4211880695" sldId="318"/>
            <ac:graphicFrameMk id="84" creationId="{335C2E37-41D2-B342-8473-6088616E9548}"/>
          </ac:graphicFrameMkLst>
        </pc:graphicFrameChg>
      </pc:sldChg>
      <pc:sldChg chg="del">
        <pc:chgData name="Nitika Gupta" userId="4128c6b3-dd5b-41fd-b445-fef6049e38f3" providerId="ADAL" clId="{179E61C1-D3D6-454C-800F-712B494E114E}" dt="2022-04-09T02:32:15.832" v="4237" actId="2696"/>
        <pc:sldMkLst>
          <pc:docMk/>
          <pc:sldMk cId="498725323" sldId="319"/>
        </pc:sldMkLst>
      </pc:sldChg>
      <pc:sldChg chg="addSp delSp modSp add mod ord modAnim">
        <pc:chgData name="Nitika Gupta" userId="4128c6b3-dd5b-41fd-b445-fef6049e38f3" providerId="ADAL" clId="{179E61C1-D3D6-454C-800F-712B494E114E}" dt="2022-04-09T02:33:50.445" v="4240" actId="207"/>
        <pc:sldMkLst>
          <pc:docMk/>
          <pc:sldMk cId="1623930888" sldId="321"/>
        </pc:sldMkLst>
        <pc:spChg chg="mod">
          <ac:chgData name="Nitika Gupta" userId="4128c6b3-dd5b-41fd-b445-fef6049e38f3" providerId="ADAL" clId="{179E61C1-D3D6-454C-800F-712B494E114E}" dt="2022-04-09T01:51:23.608" v="3078" actId="113"/>
          <ac:spMkLst>
            <pc:docMk/>
            <pc:sldMk cId="1623930888" sldId="321"/>
            <ac:spMk id="2" creationId="{9A7C7221-53F1-4D17-B442-5A569511355C}"/>
          </ac:spMkLst>
        </pc:spChg>
        <pc:spChg chg="add del mod">
          <ac:chgData name="Nitika Gupta" userId="4128c6b3-dd5b-41fd-b445-fef6049e38f3" providerId="ADAL" clId="{179E61C1-D3D6-454C-800F-712B494E114E}" dt="2022-04-09T01:50:02.661" v="3040" actId="478"/>
          <ac:spMkLst>
            <pc:docMk/>
            <pc:sldMk cId="1623930888" sldId="321"/>
            <ac:spMk id="4" creationId="{EF3EF135-5CE7-45F1-BD6C-833D53BD5A39}"/>
          </ac:spMkLst>
        </pc:spChg>
        <pc:spChg chg="add mod">
          <ac:chgData name="Nitika Gupta" userId="4128c6b3-dd5b-41fd-b445-fef6049e38f3" providerId="ADAL" clId="{179E61C1-D3D6-454C-800F-712B494E114E}" dt="2022-04-09T02:18:29.820" v="3532" actId="1037"/>
          <ac:spMkLst>
            <pc:docMk/>
            <pc:sldMk cId="1623930888" sldId="321"/>
            <ac:spMk id="10" creationId="{E2DBCD6E-A5E4-47BA-ACF5-72759EBDEAF9}"/>
          </ac:spMkLst>
        </pc:spChg>
        <pc:spChg chg="add mod">
          <ac:chgData name="Nitika Gupta" userId="4128c6b3-dd5b-41fd-b445-fef6049e38f3" providerId="ADAL" clId="{179E61C1-D3D6-454C-800F-712B494E114E}" dt="2022-04-09T02:18:29.820" v="3532" actId="1037"/>
          <ac:spMkLst>
            <pc:docMk/>
            <pc:sldMk cId="1623930888" sldId="321"/>
            <ac:spMk id="11" creationId="{440CD63A-725A-4C24-90AF-AD5D0070826B}"/>
          </ac:spMkLst>
        </pc:spChg>
        <pc:spChg chg="add mod">
          <ac:chgData name="Nitika Gupta" userId="4128c6b3-dd5b-41fd-b445-fef6049e38f3" providerId="ADAL" clId="{179E61C1-D3D6-454C-800F-712B494E114E}" dt="2022-04-09T02:18:36.703" v="3541" actId="1036"/>
          <ac:spMkLst>
            <pc:docMk/>
            <pc:sldMk cId="1623930888" sldId="321"/>
            <ac:spMk id="12" creationId="{6151FA19-6859-4667-9EB0-937085BCA9BC}"/>
          </ac:spMkLst>
        </pc:spChg>
        <pc:spChg chg="add mod">
          <ac:chgData name="Nitika Gupta" userId="4128c6b3-dd5b-41fd-b445-fef6049e38f3" providerId="ADAL" clId="{179E61C1-D3D6-454C-800F-712B494E114E}" dt="2022-04-09T02:18:29.820" v="3532" actId="1037"/>
          <ac:spMkLst>
            <pc:docMk/>
            <pc:sldMk cId="1623930888" sldId="321"/>
            <ac:spMk id="14" creationId="{66FDE7C9-11F1-4AFF-88F0-3D802DD035BB}"/>
          </ac:spMkLst>
        </pc:spChg>
        <pc:spChg chg="add mod">
          <ac:chgData name="Nitika Gupta" userId="4128c6b3-dd5b-41fd-b445-fef6049e38f3" providerId="ADAL" clId="{179E61C1-D3D6-454C-800F-712B494E114E}" dt="2022-04-09T02:18:29.820" v="3532" actId="1037"/>
          <ac:spMkLst>
            <pc:docMk/>
            <pc:sldMk cId="1623930888" sldId="321"/>
            <ac:spMk id="15" creationId="{D7E12A95-0E9F-4789-A08C-F8C2FBF6D875}"/>
          </ac:spMkLst>
        </pc:spChg>
        <pc:spChg chg="add mod">
          <ac:chgData name="Nitika Gupta" userId="4128c6b3-dd5b-41fd-b445-fef6049e38f3" providerId="ADAL" clId="{179E61C1-D3D6-454C-800F-712B494E114E}" dt="2022-04-09T02:24:00.361" v="3989" actId="1037"/>
          <ac:spMkLst>
            <pc:docMk/>
            <pc:sldMk cId="1623930888" sldId="321"/>
            <ac:spMk id="16" creationId="{74E09052-4108-4D80-9699-DB080A3D38DD}"/>
          </ac:spMkLst>
        </pc:spChg>
        <pc:spChg chg="mod">
          <ac:chgData name="Nitika Gupta" userId="4128c6b3-dd5b-41fd-b445-fef6049e38f3" providerId="ADAL" clId="{179E61C1-D3D6-454C-800F-712B494E114E}" dt="2022-04-09T01:50:41.418" v="3045"/>
          <ac:spMkLst>
            <pc:docMk/>
            <pc:sldMk cId="1623930888" sldId="321"/>
            <ac:spMk id="20" creationId="{C1DCA17B-3CBE-48BF-9B00-AC59EC58FD8E}"/>
          </ac:spMkLst>
        </pc:spChg>
        <pc:spChg chg="mod">
          <ac:chgData name="Nitika Gupta" userId="4128c6b3-dd5b-41fd-b445-fef6049e38f3" providerId="ADAL" clId="{179E61C1-D3D6-454C-800F-712B494E114E}" dt="2022-04-09T01:50:41.418" v="3045"/>
          <ac:spMkLst>
            <pc:docMk/>
            <pc:sldMk cId="1623930888" sldId="321"/>
            <ac:spMk id="22" creationId="{1C5878D5-DAED-492B-9FC2-0B713261871E}"/>
          </ac:spMkLst>
        </pc:spChg>
        <pc:spChg chg="mod">
          <ac:chgData name="Nitika Gupta" userId="4128c6b3-dd5b-41fd-b445-fef6049e38f3" providerId="ADAL" clId="{179E61C1-D3D6-454C-800F-712B494E114E}" dt="2022-04-09T01:50:41.418" v="3045"/>
          <ac:spMkLst>
            <pc:docMk/>
            <pc:sldMk cId="1623930888" sldId="321"/>
            <ac:spMk id="24" creationId="{6C344408-8FA1-44B7-9B36-47F0612082D5}"/>
          </ac:spMkLst>
        </pc:spChg>
        <pc:spChg chg="mod">
          <ac:chgData name="Nitika Gupta" userId="4128c6b3-dd5b-41fd-b445-fef6049e38f3" providerId="ADAL" clId="{179E61C1-D3D6-454C-800F-712B494E114E}" dt="2022-04-09T01:50:41.418" v="3045"/>
          <ac:spMkLst>
            <pc:docMk/>
            <pc:sldMk cId="1623930888" sldId="321"/>
            <ac:spMk id="25" creationId="{C808E942-6EAD-4809-A1D1-BE66552CA0DE}"/>
          </ac:spMkLst>
        </pc:spChg>
        <pc:spChg chg="mod">
          <ac:chgData name="Nitika Gupta" userId="4128c6b3-dd5b-41fd-b445-fef6049e38f3" providerId="ADAL" clId="{179E61C1-D3D6-454C-800F-712B494E114E}" dt="2022-04-09T01:50:41.418" v="3045"/>
          <ac:spMkLst>
            <pc:docMk/>
            <pc:sldMk cId="1623930888" sldId="321"/>
            <ac:spMk id="26" creationId="{B0E48879-1AD8-4E4C-B2A8-D60BD1C0C21E}"/>
          </ac:spMkLst>
        </pc:spChg>
        <pc:spChg chg="mod">
          <ac:chgData name="Nitika Gupta" userId="4128c6b3-dd5b-41fd-b445-fef6049e38f3" providerId="ADAL" clId="{179E61C1-D3D6-454C-800F-712B494E114E}" dt="2022-04-09T01:50:41.418" v="3045"/>
          <ac:spMkLst>
            <pc:docMk/>
            <pc:sldMk cId="1623930888" sldId="321"/>
            <ac:spMk id="27" creationId="{268FAA05-61B9-4F41-A336-CB252D04A238}"/>
          </ac:spMkLst>
        </pc:spChg>
        <pc:spChg chg="mod">
          <ac:chgData name="Nitika Gupta" userId="4128c6b3-dd5b-41fd-b445-fef6049e38f3" providerId="ADAL" clId="{179E61C1-D3D6-454C-800F-712B494E114E}" dt="2022-04-09T01:50:41.418" v="3045"/>
          <ac:spMkLst>
            <pc:docMk/>
            <pc:sldMk cId="1623930888" sldId="321"/>
            <ac:spMk id="28" creationId="{56E67A80-20F2-4435-84E5-F66F7184D29A}"/>
          </ac:spMkLst>
        </pc:spChg>
        <pc:spChg chg="mod">
          <ac:chgData name="Nitika Gupta" userId="4128c6b3-dd5b-41fd-b445-fef6049e38f3" providerId="ADAL" clId="{179E61C1-D3D6-454C-800F-712B494E114E}" dt="2022-04-09T02:16:46.218" v="3404" actId="1035"/>
          <ac:spMkLst>
            <pc:docMk/>
            <pc:sldMk cId="1623930888" sldId="321"/>
            <ac:spMk id="29" creationId="{EB66E52A-4335-46D2-80BC-FCEBEA412BDC}"/>
          </ac:spMkLst>
        </pc:spChg>
        <pc:spChg chg="mod">
          <ac:chgData name="Nitika Gupta" userId="4128c6b3-dd5b-41fd-b445-fef6049e38f3" providerId="ADAL" clId="{179E61C1-D3D6-454C-800F-712B494E114E}" dt="2022-04-09T02:06:23.494" v="3215" actId="1035"/>
          <ac:spMkLst>
            <pc:docMk/>
            <pc:sldMk cId="1623930888" sldId="321"/>
            <ac:spMk id="30" creationId="{E19DF3F0-D05A-46B3-B152-CBE4E366F230}"/>
          </ac:spMkLst>
        </pc:spChg>
        <pc:spChg chg="mod">
          <ac:chgData name="Nitika Gupta" userId="4128c6b3-dd5b-41fd-b445-fef6049e38f3" providerId="ADAL" clId="{179E61C1-D3D6-454C-800F-712B494E114E}" dt="2022-04-09T02:06:46.884" v="3238" actId="1035"/>
          <ac:spMkLst>
            <pc:docMk/>
            <pc:sldMk cId="1623930888" sldId="321"/>
            <ac:spMk id="31" creationId="{747B9700-6AE7-4268-978E-CE37C736F83F}"/>
          </ac:spMkLst>
        </pc:spChg>
        <pc:spChg chg="mod">
          <ac:chgData name="Nitika Gupta" userId="4128c6b3-dd5b-41fd-b445-fef6049e38f3" providerId="ADAL" clId="{179E61C1-D3D6-454C-800F-712B494E114E}" dt="2022-04-09T02:05:40.178" v="3174" actId="1038"/>
          <ac:spMkLst>
            <pc:docMk/>
            <pc:sldMk cId="1623930888" sldId="321"/>
            <ac:spMk id="32" creationId="{07EB2118-ACAB-423E-B999-F98DAE38E447}"/>
          </ac:spMkLst>
        </pc:spChg>
        <pc:spChg chg="mod">
          <ac:chgData name="Nitika Gupta" userId="4128c6b3-dd5b-41fd-b445-fef6049e38f3" providerId="ADAL" clId="{179E61C1-D3D6-454C-800F-712B494E114E}" dt="2022-04-09T02:16:31.471" v="3372" actId="1036"/>
          <ac:spMkLst>
            <pc:docMk/>
            <pc:sldMk cId="1623930888" sldId="321"/>
            <ac:spMk id="33" creationId="{510FF6DB-5C4A-4D7C-B94F-7DF86524AA3F}"/>
          </ac:spMkLst>
        </pc:spChg>
        <pc:spChg chg="mod">
          <ac:chgData name="Nitika Gupta" userId="4128c6b3-dd5b-41fd-b445-fef6049e38f3" providerId="ADAL" clId="{179E61C1-D3D6-454C-800F-712B494E114E}" dt="2022-04-09T02:23:11.832" v="3955" actId="20577"/>
          <ac:spMkLst>
            <pc:docMk/>
            <pc:sldMk cId="1623930888" sldId="321"/>
            <ac:spMk id="35" creationId="{F880871F-D884-4299-9521-2247CFABF0E4}"/>
          </ac:spMkLst>
        </pc:spChg>
        <pc:spChg chg="mod">
          <ac:chgData name="Nitika Gupta" userId="4128c6b3-dd5b-41fd-b445-fef6049e38f3" providerId="ADAL" clId="{179E61C1-D3D6-454C-800F-712B494E114E}" dt="2022-04-09T02:19:44.263" v="3603" actId="20577"/>
          <ac:spMkLst>
            <pc:docMk/>
            <pc:sldMk cId="1623930888" sldId="321"/>
            <ac:spMk id="36" creationId="{C00DA371-B58C-4E22-A6A0-36695CA2A50B}"/>
          </ac:spMkLst>
        </pc:spChg>
        <pc:spChg chg="mod">
          <ac:chgData name="Nitika Gupta" userId="4128c6b3-dd5b-41fd-b445-fef6049e38f3" providerId="ADAL" clId="{179E61C1-D3D6-454C-800F-712B494E114E}" dt="2022-04-09T02:22:51.626" v="3873" actId="20577"/>
          <ac:spMkLst>
            <pc:docMk/>
            <pc:sldMk cId="1623930888" sldId="321"/>
            <ac:spMk id="38" creationId="{3164A259-DDCC-4FD1-9C62-5A052A3C4D3C}"/>
          </ac:spMkLst>
        </pc:spChg>
        <pc:spChg chg="mod">
          <ac:chgData name="Nitika Gupta" userId="4128c6b3-dd5b-41fd-b445-fef6049e38f3" providerId="ADAL" clId="{179E61C1-D3D6-454C-800F-712B494E114E}" dt="2022-04-09T02:21:56.913" v="3727" actId="20577"/>
          <ac:spMkLst>
            <pc:docMk/>
            <pc:sldMk cId="1623930888" sldId="321"/>
            <ac:spMk id="39" creationId="{C8818B08-6C92-47DA-8F4B-231FD496728C}"/>
          </ac:spMkLst>
        </pc:spChg>
        <pc:spChg chg="mod">
          <ac:chgData name="Nitika Gupta" userId="4128c6b3-dd5b-41fd-b445-fef6049e38f3" providerId="ADAL" clId="{179E61C1-D3D6-454C-800F-712B494E114E}" dt="2022-04-09T01:50:41.418" v="3045"/>
          <ac:spMkLst>
            <pc:docMk/>
            <pc:sldMk cId="1623930888" sldId="321"/>
            <ac:spMk id="41" creationId="{CB24EB2B-FED1-4ACF-AAED-6314D24F255E}"/>
          </ac:spMkLst>
        </pc:spChg>
        <pc:spChg chg="mod">
          <ac:chgData name="Nitika Gupta" userId="4128c6b3-dd5b-41fd-b445-fef6049e38f3" providerId="ADAL" clId="{179E61C1-D3D6-454C-800F-712B494E114E}" dt="2022-04-09T01:50:41.418" v="3045"/>
          <ac:spMkLst>
            <pc:docMk/>
            <pc:sldMk cId="1623930888" sldId="321"/>
            <ac:spMk id="42" creationId="{D94BBC1D-C527-48FD-8D6C-4555FA3CFAC5}"/>
          </ac:spMkLst>
        </pc:spChg>
        <pc:spChg chg="mod">
          <ac:chgData name="Nitika Gupta" userId="4128c6b3-dd5b-41fd-b445-fef6049e38f3" providerId="ADAL" clId="{179E61C1-D3D6-454C-800F-712B494E114E}" dt="2022-04-09T01:50:41.418" v="3045"/>
          <ac:spMkLst>
            <pc:docMk/>
            <pc:sldMk cId="1623930888" sldId="321"/>
            <ac:spMk id="44" creationId="{E2EE4DBC-63EA-488B-9FD1-48CB24B3D8B0}"/>
          </ac:spMkLst>
        </pc:spChg>
        <pc:spChg chg="mod">
          <ac:chgData name="Nitika Gupta" userId="4128c6b3-dd5b-41fd-b445-fef6049e38f3" providerId="ADAL" clId="{179E61C1-D3D6-454C-800F-712B494E114E}" dt="2022-04-09T01:50:41.418" v="3045"/>
          <ac:spMkLst>
            <pc:docMk/>
            <pc:sldMk cId="1623930888" sldId="321"/>
            <ac:spMk id="45" creationId="{C2828CBD-E29A-4DE6-AC0D-168FE68B4726}"/>
          </ac:spMkLst>
        </pc:spChg>
        <pc:spChg chg="add mod">
          <ac:chgData name="Nitika Gupta" userId="4128c6b3-dd5b-41fd-b445-fef6049e38f3" providerId="ADAL" clId="{179E61C1-D3D6-454C-800F-712B494E114E}" dt="2022-04-09T02:33:50.445" v="4240" actId="207"/>
          <ac:spMkLst>
            <pc:docMk/>
            <pc:sldMk cId="1623930888" sldId="321"/>
            <ac:spMk id="46" creationId="{54B76D47-0F01-4072-8DC4-BB1ABBC4227A}"/>
          </ac:spMkLst>
        </pc:spChg>
        <pc:spChg chg="add mod">
          <ac:chgData name="Nitika Gupta" userId="4128c6b3-dd5b-41fd-b445-fef6049e38f3" providerId="ADAL" clId="{179E61C1-D3D6-454C-800F-712B494E114E}" dt="2022-04-09T02:18:48.405" v="3548" actId="1037"/>
          <ac:spMkLst>
            <pc:docMk/>
            <pc:sldMk cId="1623930888" sldId="321"/>
            <ac:spMk id="47" creationId="{29549F3C-C432-404C-8947-9463F15C0C35}"/>
          </ac:spMkLst>
        </pc:spChg>
        <pc:spChg chg="mod">
          <ac:chgData name="Nitika Gupta" userId="4128c6b3-dd5b-41fd-b445-fef6049e38f3" providerId="ADAL" clId="{179E61C1-D3D6-454C-800F-712B494E114E}" dt="2022-04-09T02:25:12.591" v="4133" actId="14100"/>
          <ac:spMkLst>
            <pc:docMk/>
            <pc:sldMk cId="1623930888" sldId="321"/>
            <ac:spMk id="49" creationId="{BE805B3D-7256-4D10-A4C8-71C57FFF0466}"/>
          </ac:spMkLst>
        </pc:spChg>
        <pc:spChg chg="add mod">
          <ac:chgData name="Nitika Gupta" userId="4128c6b3-dd5b-41fd-b445-fef6049e38f3" providerId="ADAL" clId="{179E61C1-D3D6-454C-800F-712B494E114E}" dt="2022-04-09T02:25:07.199" v="4132" actId="1038"/>
          <ac:spMkLst>
            <pc:docMk/>
            <pc:sldMk cId="1623930888" sldId="321"/>
            <ac:spMk id="51" creationId="{5A4E6467-EC35-45AB-A1D4-CCBF59115180}"/>
          </ac:spMkLst>
        </pc:spChg>
        <pc:grpChg chg="add mod">
          <ac:chgData name="Nitika Gupta" userId="4128c6b3-dd5b-41fd-b445-fef6049e38f3" providerId="ADAL" clId="{179E61C1-D3D6-454C-800F-712B494E114E}" dt="2022-04-09T02:18:29.820" v="3532" actId="1037"/>
          <ac:grpSpMkLst>
            <pc:docMk/>
            <pc:sldMk cId="1623930888" sldId="321"/>
            <ac:grpSpMk id="18" creationId="{99C7953E-6919-487A-AAA7-AD7AAF7492CC}"/>
          </ac:grpSpMkLst>
        </pc:grpChg>
        <pc:grpChg chg="add mod">
          <ac:chgData name="Nitika Gupta" userId="4128c6b3-dd5b-41fd-b445-fef6049e38f3" providerId="ADAL" clId="{179E61C1-D3D6-454C-800F-712B494E114E}" dt="2022-04-09T02:23:23.358" v="3974" actId="1038"/>
          <ac:grpSpMkLst>
            <pc:docMk/>
            <pc:sldMk cId="1623930888" sldId="321"/>
            <ac:grpSpMk id="34" creationId="{8FD5F2B8-00A9-4A47-9FC7-891EF0E4B4EF}"/>
          </ac:grpSpMkLst>
        </pc:grpChg>
        <pc:grpChg chg="add mod">
          <ac:chgData name="Nitika Gupta" userId="4128c6b3-dd5b-41fd-b445-fef6049e38f3" providerId="ADAL" clId="{179E61C1-D3D6-454C-800F-712B494E114E}" dt="2022-04-09T02:18:29.820" v="3532" actId="1037"/>
          <ac:grpSpMkLst>
            <pc:docMk/>
            <pc:sldMk cId="1623930888" sldId="321"/>
            <ac:grpSpMk id="37" creationId="{650DA24B-3C99-4610-BA0D-6F79AB0E5E25}"/>
          </ac:grpSpMkLst>
        </pc:grpChg>
        <pc:grpChg chg="add mod">
          <ac:chgData name="Nitika Gupta" userId="4128c6b3-dd5b-41fd-b445-fef6049e38f3" providerId="ADAL" clId="{179E61C1-D3D6-454C-800F-712B494E114E}" dt="2022-04-09T02:22:18.593" v="3760" actId="1036"/>
          <ac:grpSpMkLst>
            <pc:docMk/>
            <pc:sldMk cId="1623930888" sldId="321"/>
            <ac:grpSpMk id="40" creationId="{595BB685-9CAA-41B4-8826-F6988DBDC84D}"/>
          </ac:grpSpMkLst>
        </pc:grpChg>
        <pc:grpChg chg="add mod">
          <ac:chgData name="Nitika Gupta" userId="4128c6b3-dd5b-41fd-b445-fef6049e38f3" providerId="ADAL" clId="{179E61C1-D3D6-454C-800F-712B494E114E}" dt="2022-04-09T02:18:29.820" v="3532" actId="1037"/>
          <ac:grpSpMkLst>
            <pc:docMk/>
            <pc:sldMk cId="1623930888" sldId="321"/>
            <ac:grpSpMk id="43" creationId="{7A41D34A-DF3D-4463-8FD0-DACBCF70D712}"/>
          </ac:grpSpMkLst>
        </pc:grpChg>
        <pc:grpChg chg="mod">
          <ac:chgData name="Nitika Gupta" userId="4128c6b3-dd5b-41fd-b445-fef6049e38f3" providerId="ADAL" clId="{179E61C1-D3D6-454C-800F-712B494E114E}" dt="2022-04-09T02:25:22.313" v="4173" actId="1038"/>
          <ac:grpSpMkLst>
            <pc:docMk/>
            <pc:sldMk cId="1623930888" sldId="321"/>
            <ac:grpSpMk id="48" creationId="{6A1473B0-45B0-4576-A82D-62298110D5C9}"/>
          </ac:grpSpMkLst>
        </pc:grpChg>
        <pc:graphicFrameChg chg="del mod">
          <ac:chgData name="Nitika Gupta" userId="4128c6b3-dd5b-41fd-b445-fef6049e38f3" providerId="ADAL" clId="{179E61C1-D3D6-454C-800F-712B494E114E}" dt="2022-04-09T01:49:58.718" v="3039" actId="478"/>
          <ac:graphicFrameMkLst>
            <pc:docMk/>
            <pc:sldMk cId="1623930888" sldId="321"/>
            <ac:graphicFrameMk id="13" creationId="{2155FFD5-2757-99AE-5473-CA39C4982D34}"/>
          </ac:graphicFrameMkLst>
        </pc:graphicFrameChg>
      </pc:sldChg>
      <pc:sldChg chg="delSp modSp mod">
        <pc:chgData name="Nitika Gupta" userId="4128c6b3-dd5b-41fd-b445-fef6049e38f3" providerId="ADAL" clId="{179E61C1-D3D6-454C-800F-712B494E114E}" dt="2022-04-09T03:29:40.373" v="5796" actId="1036"/>
        <pc:sldMkLst>
          <pc:docMk/>
          <pc:sldMk cId="3576336851" sldId="322"/>
        </pc:sldMkLst>
        <pc:graphicFrameChg chg="mod">
          <ac:chgData name="Nitika Gupta" userId="4128c6b3-dd5b-41fd-b445-fef6049e38f3" providerId="ADAL" clId="{179E61C1-D3D6-454C-800F-712B494E114E}" dt="2022-04-09T03:29:40.373" v="5796" actId="1036"/>
          <ac:graphicFrameMkLst>
            <pc:docMk/>
            <pc:sldMk cId="3576336851" sldId="322"/>
            <ac:graphicFrameMk id="43" creationId="{E4432EC1-E35E-3E69-1387-88415B3B0AD7}"/>
          </ac:graphicFrameMkLst>
        </pc:graphicFrameChg>
        <pc:picChg chg="del">
          <ac:chgData name="Nitika Gupta" userId="4128c6b3-dd5b-41fd-b445-fef6049e38f3" providerId="ADAL" clId="{179E61C1-D3D6-454C-800F-712B494E114E}" dt="2022-04-09T03:29:33.415" v="5784" actId="478"/>
          <ac:picMkLst>
            <pc:docMk/>
            <pc:sldMk cId="3576336851" sldId="322"/>
            <ac:picMk id="10" creationId="{8742C6E3-399C-4F7A-93DB-5B68CBE01C18}"/>
          </ac:picMkLst>
        </pc:picChg>
      </pc:sldChg>
      <pc:sldChg chg="modSp add del mod">
        <pc:chgData name="Nitika Gupta" userId="4128c6b3-dd5b-41fd-b445-fef6049e38f3" providerId="ADAL" clId="{179E61C1-D3D6-454C-800F-712B494E114E}" dt="2022-04-09T01:50:44.532" v="3046" actId="2696"/>
        <pc:sldMkLst>
          <pc:docMk/>
          <pc:sldMk cId="4184600926" sldId="322"/>
        </pc:sldMkLst>
        <pc:spChg chg="mod">
          <ac:chgData name="Nitika Gupta" userId="4128c6b3-dd5b-41fd-b445-fef6049e38f3" providerId="ADAL" clId="{179E61C1-D3D6-454C-800F-712B494E114E}" dt="2022-04-09T01:50:30.273" v="3042" actId="27636"/>
          <ac:spMkLst>
            <pc:docMk/>
            <pc:sldMk cId="4184600926" sldId="322"/>
            <ac:spMk id="2" creationId="{D735F7F3-C1B5-4B60-A00A-4EB618DDFB5A}"/>
          </ac:spMkLst>
        </pc:spChg>
      </pc:sldChg>
      <pc:sldChg chg="addSp delSp modSp add mod">
        <pc:chgData name="Nitika Gupta" userId="4128c6b3-dd5b-41fd-b445-fef6049e38f3" providerId="ADAL" clId="{179E61C1-D3D6-454C-800F-712B494E114E}" dt="2022-04-09T11:00:27.171" v="10251" actId="313"/>
        <pc:sldMkLst>
          <pc:docMk/>
          <pc:sldMk cId="3096199928" sldId="323"/>
        </pc:sldMkLst>
        <pc:spChg chg="mod">
          <ac:chgData name="Nitika Gupta" userId="4128c6b3-dd5b-41fd-b445-fef6049e38f3" providerId="ADAL" clId="{179E61C1-D3D6-454C-800F-712B494E114E}" dt="2022-04-09T02:55:24.037" v="4435" actId="20577"/>
          <ac:spMkLst>
            <pc:docMk/>
            <pc:sldMk cId="3096199928" sldId="323"/>
            <ac:spMk id="2" creationId="{8E3006DF-BA0A-4B1C-86DA-400A664F593C}"/>
          </ac:spMkLst>
        </pc:spChg>
        <pc:spChg chg="add del">
          <ac:chgData name="Nitika Gupta" userId="4128c6b3-dd5b-41fd-b445-fef6049e38f3" providerId="ADAL" clId="{179E61C1-D3D6-454C-800F-712B494E114E}" dt="2022-04-09T03:27:08.473" v="5656" actId="22"/>
          <ac:spMkLst>
            <pc:docMk/>
            <pc:sldMk cId="3096199928" sldId="323"/>
            <ac:spMk id="11" creationId="{7E6CDD0A-E2FB-4D32-B409-60767F1F909F}"/>
          </ac:spMkLst>
        </pc:spChg>
        <pc:graphicFrameChg chg="mod modGraphic">
          <ac:chgData name="Nitika Gupta" userId="4128c6b3-dd5b-41fd-b445-fef6049e38f3" providerId="ADAL" clId="{179E61C1-D3D6-454C-800F-712B494E114E}" dt="2022-04-09T11:00:27.171" v="10251" actId="313"/>
          <ac:graphicFrameMkLst>
            <pc:docMk/>
            <pc:sldMk cId="3096199928" sldId="323"/>
            <ac:graphicFrameMk id="84" creationId="{335C2E37-41D2-B342-8473-6088616E9548}"/>
          </ac:graphicFrameMkLst>
        </pc:graphicFrameChg>
      </pc:sldChg>
      <pc:sldChg chg="addSp delSp modSp add mod">
        <pc:chgData name="Nitika Gupta" userId="4128c6b3-dd5b-41fd-b445-fef6049e38f3" providerId="ADAL" clId="{179E61C1-D3D6-454C-800F-712B494E114E}" dt="2022-04-09T11:11:28.399" v="10252" actId="12"/>
        <pc:sldMkLst>
          <pc:docMk/>
          <pc:sldMk cId="3163107461" sldId="324"/>
        </pc:sldMkLst>
        <pc:spChg chg="add mod">
          <ac:chgData name="Nitika Gupta" userId="4128c6b3-dd5b-41fd-b445-fef6049e38f3" providerId="ADAL" clId="{179E61C1-D3D6-454C-800F-712B494E114E}" dt="2022-04-09T10:45:52.684" v="8907" actId="14100"/>
          <ac:spMkLst>
            <pc:docMk/>
            <pc:sldMk cId="3163107461" sldId="324"/>
            <ac:spMk id="3" creationId="{67935B07-1AAF-491F-AC27-312F652DD3D7}"/>
          </ac:spMkLst>
        </pc:spChg>
        <pc:spChg chg="mod">
          <ac:chgData name="Nitika Gupta" userId="4128c6b3-dd5b-41fd-b445-fef6049e38f3" providerId="ADAL" clId="{179E61C1-D3D6-454C-800F-712B494E114E}" dt="2022-04-09T10:32:44.280" v="7828"/>
          <ac:spMkLst>
            <pc:docMk/>
            <pc:sldMk cId="3163107461" sldId="324"/>
            <ac:spMk id="11" creationId="{26C8062B-3CC2-4C55-B97D-CA319168589E}"/>
          </ac:spMkLst>
        </pc:spChg>
        <pc:spChg chg="mod">
          <ac:chgData name="Nitika Gupta" userId="4128c6b3-dd5b-41fd-b445-fef6049e38f3" providerId="ADAL" clId="{179E61C1-D3D6-454C-800F-712B494E114E}" dt="2022-04-09T10:32:44.280" v="7828"/>
          <ac:spMkLst>
            <pc:docMk/>
            <pc:sldMk cId="3163107461" sldId="324"/>
            <ac:spMk id="13" creationId="{D696AF1C-0587-4AAA-AA16-C2791E6C3F25}"/>
          </ac:spMkLst>
        </pc:spChg>
        <pc:spChg chg="mod">
          <ac:chgData name="Nitika Gupta" userId="4128c6b3-dd5b-41fd-b445-fef6049e38f3" providerId="ADAL" clId="{179E61C1-D3D6-454C-800F-712B494E114E}" dt="2022-04-09T10:32:44.280" v="7828"/>
          <ac:spMkLst>
            <pc:docMk/>
            <pc:sldMk cId="3163107461" sldId="324"/>
            <ac:spMk id="17" creationId="{645E9773-AC57-4E61-AC9A-DEED626B9C33}"/>
          </ac:spMkLst>
        </pc:spChg>
        <pc:spChg chg="mod">
          <ac:chgData name="Nitika Gupta" userId="4128c6b3-dd5b-41fd-b445-fef6049e38f3" providerId="ADAL" clId="{179E61C1-D3D6-454C-800F-712B494E114E}" dt="2022-04-09T10:32:44.280" v="7828"/>
          <ac:spMkLst>
            <pc:docMk/>
            <pc:sldMk cId="3163107461" sldId="324"/>
            <ac:spMk id="18" creationId="{C1A601C9-0804-4B77-9ADD-5742E9E37ABC}"/>
          </ac:spMkLst>
        </pc:spChg>
        <pc:spChg chg="del mod topLvl">
          <ac:chgData name="Nitika Gupta" userId="4128c6b3-dd5b-41fd-b445-fef6049e38f3" providerId="ADAL" clId="{179E61C1-D3D6-454C-800F-712B494E114E}" dt="2022-04-09T10:47:13.289" v="9151" actId="478"/>
          <ac:spMkLst>
            <pc:docMk/>
            <pc:sldMk cId="3163107461" sldId="324"/>
            <ac:spMk id="20" creationId="{BB4D0BDA-1F13-4AD7-A1F6-6027F332AF32}"/>
          </ac:spMkLst>
        </pc:spChg>
        <pc:spChg chg="mod topLvl">
          <ac:chgData name="Nitika Gupta" userId="4128c6b3-dd5b-41fd-b445-fef6049e38f3" providerId="ADAL" clId="{179E61C1-D3D6-454C-800F-712B494E114E}" dt="2022-04-09T11:11:28.399" v="10252" actId="12"/>
          <ac:spMkLst>
            <pc:docMk/>
            <pc:sldMk cId="3163107461" sldId="324"/>
            <ac:spMk id="21" creationId="{A3410239-072F-40A5-AC17-731B217EF930}"/>
          </ac:spMkLst>
        </pc:spChg>
        <pc:spChg chg="del mod topLvl">
          <ac:chgData name="Nitika Gupta" userId="4128c6b3-dd5b-41fd-b445-fef6049e38f3" providerId="ADAL" clId="{179E61C1-D3D6-454C-800F-712B494E114E}" dt="2022-04-09T10:47:17.329" v="9153" actId="478"/>
          <ac:spMkLst>
            <pc:docMk/>
            <pc:sldMk cId="3163107461" sldId="324"/>
            <ac:spMk id="23" creationId="{66DB8133-72F0-4439-8FDC-C32E5CA8F390}"/>
          </ac:spMkLst>
        </pc:spChg>
        <pc:spChg chg="del mod topLvl">
          <ac:chgData name="Nitika Gupta" userId="4128c6b3-dd5b-41fd-b445-fef6049e38f3" providerId="ADAL" clId="{179E61C1-D3D6-454C-800F-712B494E114E}" dt="2022-04-09T10:47:20.449" v="9154" actId="478"/>
          <ac:spMkLst>
            <pc:docMk/>
            <pc:sldMk cId="3163107461" sldId="324"/>
            <ac:spMk id="24" creationId="{5992CC27-0931-434C-8241-DB1FEEEE2B77}"/>
          </ac:spMkLst>
        </pc:spChg>
        <pc:spChg chg="add del mod">
          <ac:chgData name="Nitika Gupta" userId="4128c6b3-dd5b-41fd-b445-fef6049e38f3" providerId="ADAL" clId="{179E61C1-D3D6-454C-800F-712B494E114E}" dt="2022-04-09T10:32:51.864" v="7829" actId="478"/>
          <ac:spMkLst>
            <pc:docMk/>
            <pc:sldMk cId="3163107461" sldId="324"/>
            <ac:spMk id="25" creationId="{6582E2D7-0896-4333-9A38-684BB29B37F8}"/>
          </ac:spMkLst>
        </pc:spChg>
        <pc:spChg chg="add del mod">
          <ac:chgData name="Nitika Gupta" userId="4128c6b3-dd5b-41fd-b445-fef6049e38f3" providerId="ADAL" clId="{179E61C1-D3D6-454C-800F-712B494E114E}" dt="2022-04-09T10:33:22.257" v="7838" actId="478"/>
          <ac:spMkLst>
            <pc:docMk/>
            <pc:sldMk cId="3163107461" sldId="324"/>
            <ac:spMk id="26" creationId="{D570BCAE-F64E-4528-BEEE-4B1B66A34B19}"/>
          </ac:spMkLst>
        </pc:spChg>
        <pc:spChg chg="add mod">
          <ac:chgData name="Nitika Gupta" userId="4128c6b3-dd5b-41fd-b445-fef6049e38f3" providerId="ADAL" clId="{179E61C1-D3D6-454C-800F-712B494E114E}" dt="2022-04-09T10:58:18.957" v="10040" actId="1035"/>
          <ac:spMkLst>
            <pc:docMk/>
            <pc:sldMk cId="3163107461" sldId="324"/>
            <ac:spMk id="27" creationId="{B7E66280-8BD8-4B03-89D4-81B888259EC4}"/>
          </ac:spMkLst>
        </pc:spChg>
        <pc:spChg chg="add mod">
          <ac:chgData name="Nitika Gupta" userId="4128c6b3-dd5b-41fd-b445-fef6049e38f3" providerId="ADAL" clId="{179E61C1-D3D6-454C-800F-712B494E114E}" dt="2022-04-09T10:58:27.469" v="10057" actId="1036"/>
          <ac:spMkLst>
            <pc:docMk/>
            <pc:sldMk cId="3163107461" sldId="324"/>
            <ac:spMk id="28" creationId="{1179E36B-D991-4436-9777-70A080E8EB3E}"/>
          </ac:spMkLst>
        </pc:spChg>
        <pc:spChg chg="del mod">
          <ac:chgData name="Nitika Gupta" userId="4128c6b3-dd5b-41fd-b445-fef6049e38f3" providerId="ADAL" clId="{179E61C1-D3D6-454C-800F-712B494E114E}" dt="2022-04-09T10:33:17.357" v="7836" actId="478"/>
          <ac:spMkLst>
            <pc:docMk/>
            <pc:sldMk cId="3163107461" sldId="324"/>
            <ac:spMk id="30" creationId="{B156DAD1-79B4-4A4C-A2D8-0BE01F119472}"/>
          </ac:spMkLst>
        </pc:spChg>
        <pc:spChg chg="mod">
          <ac:chgData name="Nitika Gupta" userId="4128c6b3-dd5b-41fd-b445-fef6049e38f3" providerId="ADAL" clId="{179E61C1-D3D6-454C-800F-712B494E114E}" dt="2022-04-09T10:38:58.126" v="8438" actId="14100"/>
          <ac:spMkLst>
            <pc:docMk/>
            <pc:sldMk cId="3163107461" sldId="324"/>
            <ac:spMk id="31" creationId="{9F978F0E-574E-4ABA-8B33-4D4CF2645D8C}"/>
          </ac:spMkLst>
        </pc:spChg>
        <pc:spChg chg="del mod">
          <ac:chgData name="Nitika Gupta" userId="4128c6b3-dd5b-41fd-b445-fef6049e38f3" providerId="ADAL" clId="{179E61C1-D3D6-454C-800F-712B494E114E}" dt="2022-04-09T10:33:04.969" v="7833" actId="478"/>
          <ac:spMkLst>
            <pc:docMk/>
            <pc:sldMk cId="3163107461" sldId="324"/>
            <ac:spMk id="32" creationId="{A3BFC6EC-5AD4-41AC-9F14-F00EEF36B19B}"/>
          </ac:spMkLst>
        </pc:spChg>
        <pc:spChg chg="del mod">
          <ac:chgData name="Nitika Gupta" userId="4128c6b3-dd5b-41fd-b445-fef6049e38f3" providerId="ADAL" clId="{179E61C1-D3D6-454C-800F-712B494E114E}" dt="2022-04-09T10:34:31.551" v="8041" actId="478"/>
          <ac:spMkLst>
            <pc:docMk/>
            <pc:sldMk cId="3163107461" sldId="324"/>
            <ac:spMk id="37" creationId="{1D00C63B-57A3-4D6D-9132-4692AFD0F7D9}"/>
          </ac:spMkLst>
        </pc:spChg>
        <pc:spChg chg="del mod">
          <ac:chgData name="Nitika Gupta" userId="4128c6b3-dd5b-41fd-b445-fef6049e38f3" providerId="ADAL" clId="{179E61C1-D3D6-454C-800F-712B494E114E}" dt="2022-04-09T10:45:04.761" v="8901" actId="478"/>
          <ac:spMkLst>
            <pc:docMk/>
            <pc:sldMk cId="3163107461" sldId="324"/>
            <ac:spMk id="38" creationId="{3ED5C519-6986-47A9-A872-DF96017346B9}"/>
          </ac:spMkLst>
        </pc:spChg>
        <pc:spChg chg="mod">
          <ac:chgData name="Nitika Gupta" userId="4128c6b3-dd5b-41fd-b445-fef6049e38f3" providerId="ADAL" clId="{179E61C1-D3D6-454C-800F-712B494E114E}" dt="2022-04-09T10:35:50.911" v="8193" actId="571"/>
          <ac:spMkLst>
            <pc:docMk/>
            <pc:sldMk cId="3163107461" sldId="324"/>
            <ac:spMk id="39" creationId="{9ABFD1DD-4C5D-4C09-BC45-31B163CD89B9}"/>
          </ac:spMkLst>
        </pc:spChg>
        <pc:spChg chg="del mod">
          <ac:chgData name="Nitika Gupta" userId="4128c6b3-dd5b-41fd-b445-fef6049e38f3" providerId="ADAL" clId="{179E61C1-D3D6-454C-800F-712B494E114E}" dt="2022-04-09T10:33:27.357" v="7839" actId="478"/>
          <ac:spMkLst>
            <pc:docMk/>
            <pc:sldMk cId="3163107461" sldId="324"/>
            <ac:spMk id="40" creationId="{00C9F91E-4700-4A57-AF80-A7B23B275135}"/>
          </ac:spMkLst>
        </pc:spChg>
        <pc:spChg chg="mod">
          <ac:chgData name="Nitika Gupta" userId="4128c6b3-dd5b-41fd-b445-fef6049e38f3" providerId="ADAL" clId="{179E61C1-D3D6-454C-800F-712B494E114E}" dt="2022-04-09T10:39:09.992" v="8482" actId="1037"/>
          <ac:spMkLst>
            <pc:docMk/>
            <pc:sldMk cId="3163107461" sldId="324"/>
            <ac:spMk id="41" creationId="{7F697FFF-696F-4CA1-85FB-59DF537DF444}"/>
          </ac:spMkLst>
        </pc:spChg>
        <pc:spChg chg="mod">
          <ac:chgData name="Nitika Gupta" userId="4128c6b3-dd5b-41fd-b445-fef6049e38f3" providerId="ADAL" clId="{179E61C1-D3D6-454C-800F-712B494E114E}" dt="2022-04-09T10:39:09.992" v="8482" actId="1037"/>
          <ac:spMkLst>
            <pc:docMk/>
            <pc:sldMk cId="3163107461" sldId="324"/>
            <ac:spMk id="42" creationId="{5E437712-86B0-4816-B43E-904FC9C20638}"/>
          </ac:spMkLst>
        </pc:spChg>
        <pc:spChg chg="mod">
          <ac:chgData name="Nitika Gupta" userId="4128c6b3-dd5b-41fd-b445-fef6049e38f3" providerId="ADAL" clId="{179E61C1-D3D6-454C-800F-712B494E114E}" dt="2022-04-09T10:44:03.650" v="8808" actId="478"/>
          <ac:spMkLst>
            <pc:docMk/>
            <pc:sldMk cId="3163107461" sldId="324"/>
            <ac:spMk id="43" creationId="{174DDF28-561E-410D-B805-C167582CCF77}"/>
          </ac:spMkLst>
        </pc:spChg>
        <pc:spChg chg="add del mod">
          <ac:chgData name="Nitika Gupta" userId="4128c6b3-dd5b-41fd-b445-fef6049e38f3" providerId="ADAL" clId="{179E61C1-D3D6-454C-800F-712B494E114E}" dt="2022-04-09T10:44:03.650" v="8808" actId="478"/>
          <ac:spMkLst>
            <pc:docMk/>
            <pc:sldMk cId="3163107461" sldId="324"/>
            <ac:spMk id="44" creationId="{A2D261E7-0DEB-4139-9D77-E66051358FB3}"/>
          </ac:spMkLst>
        </pc:spChg>
        <pc:spChg chg="del mod">
          <ac:chgData name="Nitika Gupta" userId="4128c6b3-dd5b-41fd-b445-fef6049e38f3" providerId="ADAL" clId="{179E61C1-D3D6-454C-800F-712B494E114E}" dt="2022-04-09T10:33:15.584" v="7835" actId="478"/>
          <ac:spMkLst>
            <pc:docMk/>
            <pc:sldMk cId="3163107461" sldId="324"/>
            <ac:spMk id="45" creationId="{AF6320A2-E147-4373-88D9-44B169EE7F5B}"/>
          </ac:spMkLst>
        </pc:spChg>
        <pc:spChg chg="del mod">
          <ac:chgData name="Nitika Gupta" userId="4128c6b3-dd5b-41fd-b445-fef6049e38f3" providerId="ADAL" clId="{179E61C1-D3D6-454C-800F-712B494E114E}" dt="2022-04-09T10:33:13.978" v="7834" actId="478"/>
          <ac:spMkLst>
            <pc:docMk/>
            <pc:sldMk cId="3163107461" sldId="324"/>
            <ac:spMk id="46" creationId="{EE076425-6957-4376-98CE-A0B93B1AB80F}"/>
          </ac:spMkLst>
        </pc:spChg>
        <pc:spChg chg="del mod">
          <ac:chgData name="Nitika Gupta" userId="4128c6b3-dd5b-41fd-b445-fef6049e38f3" providerId="ADAL" clId="{179E61C1-D3D6-454C-800F-712B494E114E}" dt="2022-04-09T10:33:00.644" v="7832" actId="478"/>
          <ac:spMkLst>
            <pc:docMk/>
            <pc:sldMk cId="3163107461" sldId="324"/>
            <ac:spMk id="47" creationId="{1905C13B-1EFA-47C4-9C2E-226491BD25E6}"/>
          </ac:spMkLst>
        </pc:spChg>
        <pc:spChg chg="del mod">
          <ac:chgData name="Nitika Gupta" userId="4128c6b3-dd5b-41fd-b445-fef6049e38f3" providerId="ADAL" clId="{179E61C1-D3D6-454C-800F-712B494E114E}" dt="2022-04-09T10:32:57.967" v="7830" actId="478"/>
          <ac:spMkLst>
            <pc:docMk/>
            <pc:sldMk cId="3163107461" sldId="324"/>
            <ac:spMk id="48" creationId="{0CDD76AA-9D6C-4C32-95B1-627B196C43E4}"/>
          </ac:spMkLst>
        </pc:spChg>
        <pc:spChg chg="add del mod">
          <ac:chgData name="Nitika Gupta" userId="4128c6b3-dd5b-41fd-b445-fef6049e38f3" providerId="ADAL" clId="{179E61C1-D3D6-454C-800F-712B494E114E}" dt="2022-04-09T10:44:07.648" v="8809" actId="478"/>
          <ac:spMkLst>
            <pc:docMk/>
            <pc:sldMk cId="3163107461" sldId="324"/>
            <ac:spMk id="49" creationId="{D8DBEE48-E77B-452D-BF65-D200B784CD5B}"/>
          </ac:spMkLst>
        </pc:spChg>
        <pc:spChg chg="add mod">
          <ac:chgData name="Nitika Gupta" userId="4128c6b3-dd5b-41fd-b445-fef6049e38f3" providerId="ADAL" clId="{179E61C1-D3D6-454C-800F-712B494E114E}" dt="2022-04-09T10:35:41.426" v="8190" actId="571"/>
          <ac:spMkLst>
            <pc:docMk/>
            <pc:sldMk cId="3163107461" sldId="324"/>
            <ac:spMk id="50" creationId="{438C4FDE-4645-476A-972A-8B1EA9AE20CB}"/>
          </ac:spMkLst>
        </pc:spChg>
        <pc:spChg chg="mod">
          <ac:chgData name="Nitika Gupta" userId="4128c6b3-dd5b-41fd-b445-fef6049e38f3" providerId="ADAL" clId="{179E61C1-D3D6-454C-800F-712B494E114E}" dt="2022-04-09T10:35:41.426" v="8190" actId="571"/>
          <ac:spMkLst>
            <pc:docMk/>
            <pc:sldMk cId="3163107461" sldId="324"/>
            <ac:spMk id="52" creationId="{32D2C478-FD8A-4547-A215-D7B5182AD4D2}"/>
          </ac:spMkLst>
        </pc:spChg>
        <pc:spChg chg="mod">
          <ac:chgData name="Nitika Gupta" userId="4128c6b3-dd5b-41fd-b445-fef6049e38f3" providerId="ADAL" clId="{179E61C1-D3D6-454C-800F-712B494E114E}" dt="2022-04-09T10:35:41.426" v="8190" actId="571"/>
          <ac:spMkLst>
            <pc:docMk/>
            <pc:sldMk cId="3163107461" sldId="324"/>
            <ac:spMk id="55" creationId="{7C812AFC-C96D-41FC-A91F-62F8038AA868}"/>
          </ac:spMkLst>
        </pc:spChg>
        <pc:spChg chg="mod">
          <ac:chgData name="Nitika Gupta" userId="4128c6b3-dd5b-41fd-b445-fef6049e38f3" providerId="ADAL" clId="{179E61C1-D3D6-454C-800F-712B494E114E}" dt="2022-04-09T10:35:41.426" v="8190" actId="571"/>
          <ac:spMkLst>
            <pc:docMk/>
            <pc:sldMk cId="3163107461" sldId="324"/>
            <ac:spMk id="56" creationId="{9D6928D6-26A4-4A88-A99B-C648BA046468}"/>
          </ac:spMkLst>
        </pc:spChg>
        <pc:spChg chg="mod">
          <ac:chgData name="Nitika Gupta" userId="4128c6b3-dd5b-41fd-b445-fef6049e38f3" providerId="ADAL" clId="{179E61C1-D3D6-454C-800F-712B494E114E}" dt="2022-04-09T10:35:41.426" v="8190" actId="571"/>
          <ac:spMkLst>
            <pc:docMk/>
            <pc:sldMk cId="3163107461" sldId="324"/>
            <ac:spMk id="57" creationId="{446E2F95-FF88-4734-B669-1BC3B1865B9E}"/>
          </ac:spMkLst>
        </pc:spChg>
        <pc:spChg chg="mod">
          <ac:chgData name="Nitika Gupta" userId="4128c6b3-dd5b-41fd-b445-fef6049e38f3" providerId="ADAL" clId="{179E61C1-D3D6-454C-800F-712B494E114E}" dt="2022-04-09T10:35:41.426" v="8190" actId="571"/>
          <ac:spMkLst>
            <pc:docMk/>
            <pc:sldMk cId="3163107461" sldId="324"/>
            <ac:spMk id="58" creationId="{0B0E500D-A6FE-4F2E-9FB2-0A5E3B036D02}"/>
          </ac:spMkLst>
        </pc:spChg>
        <pc:spChg chg="mod">
          <ac:chgData name="Nitika Gupta" userId="4128c6b3-dd5b-41fd-b445-fef6049e38f3" providerId="ADAL" clId="{179E61C1-D3D6-454C-800F-712B494E114E}" dt="2022-04-09T10:35:41.426" v="8190" actId="571"/>
          <ac:spMkLst>
            <pc:docMk/>
            <pc:sldMk cId="3163107461" sldId="324"/>
            <ac:spMk id="59" creationId="{028F329C-DC2E-473A-B61A-766FA2023980}"/>
          </ac:spMkLst>
        </pc:spChg>
        <pc:spChg chg="mod">
          <ac:chgData name="Nitika Gupta" userId="4128c6b3-dd5b-41fd-b445-fef6049e38f3" providerId="ADAL" clId="{179E61C1-D3D6-454C-800F-712B494E114E}" dt="2022-04-09T10:35:41.426" v="8190" actId="571"/>
          <ac:spMkLst>
            <pc:docMk/>
            <pc:sldMk cId="3163107461" sldId="324"/>
            <ac:spMk id="60" creationId="{A076F62C-D7DB-47B6-8C04-941E4DE073B8}"/>
          </ac:spMkLst>
        </pc:spChg>
        <pc:spChg chg="add mod">
          <ac:chgData name="Nitika Gupta" userId="4128c6b3-dd5b-41fd-b445-fef6049e38f3" providerId="ADAL" clId="{179E61C1-D3D6-454C-800F-712B494E114E}" dt="2022-04-09T10:35:38.473" v="8189" actId="571"/>
          <ac:spMkLst>
            <pc:docMk/>
            <pc:sldMk cId="3163107461" sldId="324"/>
            <ac:spMk id="61" creationId="{BA0F24AE-51F9-4B1E-ADD3-01C90BADD29D}"/>
          </ac:spMkLst>
        </pc:spChg>
        <pc:spChg chg="mod">
          <ac:chgData name="Nitika Gupta" userId="4128c6b3-dd5b-41fd-b445-fef6049e38f3" providerId="ADAL" clId="{179E61C1-D3D6-454C-800F-712B494E114E}" dt="2022-04-09T10:35:38.473" v="8189" actId="571"/>
          <ac:spMkLst>
            <pc:docMk/>
            <pc:sldMk cId="3163107461" sldId="324"/>
            <ac:spMk id="63" creationId="{4A907730-DA9C-4F5A-B5AA-0F2F6239DACC}"/>
          </ac:spMkLst>
        </pc:spChg>
        <pc:spChg chg="mod">
          <ac:chgData name="Nitika Gupta" userId="4128c6b3-dd5b-41fd-b445-fef6049e38f3" providerId="ADAL" clId="{179E61C1-D3D6-454C-800F-712B494E114E}" dt="2022-04-09T10:35:38.473" v="8189" actId="571"/>
          <ac:spMkLst>
            <pc:docMk/>
            <pc:sldMk cId="3163107461" sldId="324"/>
            <ac:spMk id="66" creationId="{0786B269-9F3B-4FB6-A7AA-628BDA39B325}"/>
          </ac:spMkLst>
        </pc:spChg>
        <pc:spChg chg="mod">
          <ac:chgData name="Nitika Gupta" userId="4128c6b3-dd5b-41fd-b445-fef6049e38f3" providerId="ADAL" clId="{179E61C1-D3D6-454C-800F-712B494E114E}" dt="2022-04-09T10:35:38.473" v="8189" actId="571"/>
          <ac:spMkLst>
            <pc:docMk/>
            <pc:sldMk cId="3163107461" sldId="324"/>
            <ac:spMk id="67" creationId="{28C6B56F-6002-4AEC-943B-B68EEA3FCABC}"/>
          </ac:spMkLst>
        </pc:spChg>
        <pc:spChg chg="mod">
          <ac:chgData name="Nitika Gupta" userId="4128c6b3-dd5b-41fd-b445-fef6049e38f3" providerId="ADAL" clId="{179E61C1-D3D6-454C-800F-712B494E114E}" dt="2022-04-09T10:35:38.473" v="8189" actId="571"/>
          <ac:spMkLst>
            <pc:docMk/>
            <pc:sldMk cId="3163107461" sldId="324"/>
            <ac:spMk id="68" creationId="{FAF42596-8BF1-41F8-B7C4-64E8112F348C}"/>
          </ac:spMkLst>
        </pc:spChg>
        <pc:spChg chg="mod">
          <ac:chgData name="Nitika Gupta" userId="4128c6b3-dd5b-41fd-b445-fef6049e38f3" providerId="ADAL" clId="{179E61C1-D3D6-454C-800F-712B494E114E}" dt="2022-04-09T10:35:38.473" v="8189" actId="571"/>
          <ac:spMkLst>
            <pc:docMk/>
            <pc:sldMk cId="3163107461" sldId="324"/>
            <ac:spMk id="69" creationId="{738D4720-C334-4D18-B265-68A71773D6AF}"/>
          </ac:spMkLst>
        </pc:spChg>
        <pc:spChg chg="mod">
          <ac:chgData name="Nitika Gupta" userId="4128c6b3-dd5b-41fd-b445-fef6049e38f3" providerId="ADAL" clId="{179E61C1-D3D6-454C-800F-712B494E114E}" dt="2022-04-09T10:35:38.473" v="8189" actId="571"/>
          <ac:spMkLst>
            <pc:docMk/>
            <pc:sldMk cId="3163107461" sldId="324"/>
            <ac:spMk id="70" creationId="{5D819359-D45E-46CE-99D2-D0997D0196B0}"/>
          </ac:spMkLst>
        </pc:spChg>
        <pc:spChg chg="mod">
          <ac:chgData name="Nitika Gupta" userId="4128c6b3-dd5b-41fd-b445-fef6049e38f3" providerId="ADAL" clId="{179E61C1-D3D6-454C-800F-712B494E114E}" dt="2022-04-09T10:35:38.473" v="8189" actId="571"/>
          <ac:spMkLst>
            <pc:docMk/>
            <pc:sldMk cId="3163107461" sldId="324"/>
            <ac:spMk id="71" creationId="{9123679D-A862-4D39-B1BF-FEE9E1738DF8}"/>
          </ac:spMkLst>
        </pc:spChg>
        <pc:spChg chg="add mod">
          <ac:chgData name="Nitika Gupta" userId="4128c6b3-dd5b-41fd-b445-fef6049e38f3" providerId="ADAL" clId="{179E61C1-D3D6-454C-800F-712B494E114E}" dt="2022-04-09T10:35:50.911" v="8193" actId="571"/>
          <ac:spMkLst>
            <pc:docMk/>
            <pc:sldMk cId="3163107461" sldId="324"/>
            <ac:spMk id="72" creationId="{437C99B7-6848-41D1-B51B-A93A67FBBD9C}"/>
          </ac:spMkLst>
        </pc:spChg>
        <pc:spChg chg="add mod">
          <ac:chgData name="Nitika Gupta" userId="4128c6b3-dd5b-41fd-b445-fef6049e38f3" providerId="ADAL" clId="{179E61C1-D3D6-454C-800F-712B494E114E}" dt="2022-04-09T10:35:50.911" v="8193" actId="571"/>
          <ac:spMkLst>
            <pc:docMk/>
            <pc:sldMk cId="3163107461" sldId="324"/>
            <ac:spMk id="73" creationId="{3439A7DF-C7B8-4E93-9B1D-11912A045E6C}"/>
          </ac:spMkLst>
        </pc:spChg>
        <pc:spChg chg="mod">
          <ac:chgData name="Nitika Gupta" userId="4128c6b3-dd5b-41fd-b445-fef6049e38f3" providerId="ADAL" clId="{179E61C1-D3D6-454C-800F-712B494E114E}" dt="2022-04-09T10:40:27.967" v="8645" actId="108"/>
          <ac:spMkLst>
            <pc:docMk/>
            <pc:sldMk cId="3163107461" sldId="324"/>
            <ac:spMk id="75" creationId="{1E51D0E2-D867-4FB6-A185-7DE1F4D2157F}"/>
          </ac:spMkLst>
        </pc:spChg>
        <pc:spChg chg="del mod">
          <ac:chgData name="Nitika Gupta" userId="4128c6b3-dd5b-41fd-b445-fef6049e38f3" providerId="ADAL" clId="{179E61C1-D3D6-454C-800F-712B494E114E}" dt="2022-04-09T10:46:18.232" v="8978" actId="478"/>
          <ac:spMkLst>
            <pc:docMk/>
            <pc:sldMk cId="3163107461" sldId="324"/>
            <ac:spMk id="78" creationId="{F8F8A1D2-399A-4B61-A740-5CE72D47BD7C}"/>
          </ac:spMkLst>
        </pc:spChg>
        <pc:spChg chg="del mod">
          <ac:chgData name="Nitika Gupta" userId="4128c6b3-dd5b-41fd-b445-fef6049e38f3" providerId="ADAL" clId="{179E61C1-D3D6-454C-800F-712B494E114E}" dt="2022-04-09T10:40:30.909" v="8646" actId="478"/>
          <ac:spMkLst>
            <pc:docMk/>
            <pc:sldMk cId="3163107461" sldId="324"/>
            <ac:spMk id="79" creationId="{A0F46CA9-807A-4D6A-835E-49F9FB4BFBE3}"/>
          </ac:spMkLst>
        </pc:spChg>
        <pc:spChg chg="mod">
          <ac:chgData name="Nitika Gupta" userId="4128c6b3-dd5b-41fd-b445-fef6049e38f3" providerId="ADAL" clId="{179E61C1-D3D6-454C-800F-712B494E114E}" dt="2022-04-09T10:40:27.967" v="8645" actId="108"/>
          <ac:spMkLst>
            <pc:docMk/>
            <pc:sldMk cId="3163107461" sldId="324"/>
            <ac:spMk id="80" creationId="{E36A21DE-9D7F-4566-A8D2-42483968B788}"/>
          </ac:spMkLst>
        </pc:spChg>
        <pc:spChg chg="mod">
          <ac:chgData name="Nitika Gupta" userId="4128c6b3-dd5b-41fd-b445-fef6049e38f3" providerId="ADAL" clId="{179E61C1-D3D6-454C-800F-712B494E114E}" dt="2022-04-09T10:40:27.967" v="8645" actId="108"/>
          <ac:spMkLst>
            <pc:docMk/>
            <pc:sldMk cId="3163107461" sldId="324"/>
            <ac:spMk id="81" creationId="{6952824E-1BE2-4262-8690-029AE8070A32}"/>
          </ac:spMkLst>
        </pc:spChg>
        <pc:spChg chg="mod">
          <ac:chgData name="Nitika Gupta" userId="4128c6b3-dd5b-41fd-b445-fef6049e38f3" providerId="ADAL" clId="{179E61C1-D3D6-454C-800F-712B494E114E}" dt="2022-04-09T10:40:27.967" v="8645" actId="108"/>
          <ac:spMkLst>
            <pc:docMk/>
            <pc:sldMk cId="3163107461" sldId="324"/>
            <ac:spMk id="82" creationId="{A8F912D8-2DB6-4B27-A54C-881CB9AB5956}"/>
          </ac:spMkLst>
        </pc:spChg>
        <pc:spChg chg="mod">
          <ac:chgData name="Nitika Gupta" userId="4128c6b3-dd5b-41fd-b445-fef6049e38f3" providerId="ADAL" clId="{179E61C1-D3D6-454C-800F-712B494E114E}" dt="2022-04-09T10:40:27.967" v="8645" actId="108"/>
          <ac:spMkLst>
            <pc:docMk/>
            <pc:sldMk cId="3163107461" sldId="324"/>
            <ac:spMk id="83" creationId="{72825F3E-6814-43BB-82F1-264E352C1017}"/>
          </ac:spMkLst>
        </pc:spChg>
        <pc:spChg chg="add del mod">
          <ac:chgData name="Nitika Gupta" userId="4128c6b3-dd5b-41fd-b445-fef6049e38f3" providerId="ADAL" clId="{179E61C1-D3D6-454C-800F-712B494E114E}" dt="2022-04-09T10:46:15.884" v="8977" actId="478"/>
          <ac:spMkLst>
            <pc:docMk/>
            <pc:sldMk cId="3163107461" sldId="324"/>
            <ac:spMk id="84" creationId="{5E85456D-291E-4846-86AB-B5D0B5DC183E}"/>
          </ac:spMkLst>
        </pc:spChg>
        <pc:spChg chg="add mod">
          <ac:chgData name="Nitika Gupta" userId="4128c6b3-dd5b-41fd-b445-fef6049e38f3" providerId="ADAL" clId="{179E61C1-D3D6-454C-800F-712B494E114E}" dt="2022-04-09T10:46:11.642" v="8975" actId="1038"/>
          <ac:spMkLst>
            <pc:docMk/>
            <pc:sldMk cId="3163107461" sldId="324"/>
            <ac:spMk id="85" creationId="{EB04077D-1A4E-4560-B8F0-64B47646547D}"/>
          </ac:spMkLst>
        </pc:spChg>
        <pc:spChg chg="add mod">
          <ac:chgData name="Nitika Gupta" userId="4128c6b3-dd5b-41fd-b445-fef6049e38f3" providerId="ADAL" clId="{179E61C1-D3D6-454C-800F-712B494E114E}" dt="2022-04-09T10:46:49.463" v="9070" actId="1038"/>
          <ac:spMkLst>
            <pc:docMk/>
            <pc:sldMk cId="3163107461" sldId="324"/>
            <ac:spMk id="86" creationId="{023CEA10-A018-46A7-A98B-86F11E4015F2}"/>
          </ac:spMkLst>
        </pc:spChg>
        <pc:spChg chg="add mod">
          <ac:chgData name="Nitika Gupta" userId="4128c6b3-dd5b-41fd-b445-fef6049e38f3" providerId="ADAL" clId="{179E61C1-D3D6-454C-800F-712B494E114E}" dt="2022-04-09T10:47:07.460" v="9150" actId="20577"/>
          <ac:spMkLst>
            <pc:docMk/>
            <pc:sldMk cId="3163107461" sldId="324"/>
            <ac:spMk id="87" creationId="{1FAD2630-C5B4-456A-84A2-F36AE5120544}"/>
          </ac:spMkLst>
        </pc:spChg>
        <pc:spChg chg="add mod">
          <ac:chgData name="Nitika Gupta" userId="4128c6b3-dd5b-41fd-b445-fef6049e38f3" providerId="ADAL" clId="{179E61C1-D3D6-454C-800F-712B494E114E}" dt="2022-04-09T10:57:46.541" v="10010" actId="14100"/>
          <ac:spMkLst>
            <pc:docMk/>
            <pc:sldMk cId="3163107461" sldId="324"/>
            <ac:spMk id="88" creationId="{BA6E90B3-BCF0-41DA-9D31-6EB23587FDC4}"/>
          </ac:spMkLst>
        </pc:spChg>
        <pc:grpChg chg="add del mod">
          <ac:chgData name="Nitika Gupta" userId="4128c6b3-dd5b-41fd-b445-fef6049e38f3" providerId="ADAL" clId="{179E61C1-D3D6-454C-800F-712B494E114E}" dt="2022-04-09T10:32:51.864" v="7829" actId="478"/>
          <ac:grpSpMkLst>
            <pc:docMk/>
            <pc:sldMk cId="3163107461" sldId="324"/>
            <ac:grpSpMk id="9" creationId="{5C2360AA-E06B-4155-BC7C-FFFF3D05BFA5}"/>
          </ac:grpSpMkLst>
        </pc:grpChg>
        <pc:grpChg chg="add del mod">
          <ac:chgData name="Nitika Gupta" userId="4128c6b3-dd5b-41fd-b445-fef6049e38f3" providerId="ADAL" clId="{179E61C1-D3D6-454C-800F-712B494E114E}" dt="2022-04-09T10:33:19.558" v="7837" actId="478"/>
          <ac:grpSpMkLst>
            <pc:docMk/>
            <pc:sldMk cId="3163107461" sldId="324"/>
            <ac:grpSpMk id="15" creationId="{479F2E26-2579-41D1-B79F-AE6B9319507C}"/>
          </ac:grpSpMkLst>
        </pc:grpChg>
        <pc:grpChg chg="add del mod">
          <ac:chgData name="Nitika Gupta" userId="4128c6b3-dd5b-41fd-b445-fef6049e38f3" providerId="ADAL" clId="{179E61C1-D3D6-454C-800F-712B494E114E}" dt="2022-04-09T10:47:13.289" v="9151" actId="478"/>
          <ac:grpSpMkLst>
            <pc:docMk/>
            <pc:sldMk cId="3163107461" sldId="324"/>
            <ac:grpSpMk id="19" creationId="{435E5661-F5D0-4090-86B2-C757C6BEB5B9}"/>
          </ac:grpSpMkLst>
        </pc:grpChg>
        <pc:grpChg chg="add del mod">
          <ac:chgData name="Nitika Gupta" userId="4128c6b3-dd5b-41fd-b445-fef6049e38f3" providerId="ADAL" clId="{179E61C1-D3D6-454C-800F-712B494E114E}" dt="2022-04-09T10:47:17.329" v="9153" actId="478"/>
          <ac:grpSpMkLst>
            <pc:docMk/>
            <pc:sldMk cId="3163107461" sldId="324"/>
            <ac:grpSpMk id="22" creationId="{5017E357-E138-4FF1-9A59-C0AE6CE8E33A}"/>
          </ac:grpSpMkLst>
        </pc:grpChg>
        <pc:grpChg chg="add mod">
          <ac:chgData name="Nitika Gupta" userId="4128c6b3-dd5b-41fd-b445-fef6049e38f3" providerId="ADAL" clId="{179E61C1-D3D6-454C-800F-712B494E114E}" dt="2022-04-09T10:39:21.701" v="8521" actId="1037"/>
          <ac:grpSpMkLst>
            <pc:docMk/>
            <pc:sldMk cId="3163107461" sldId="324"/>
            <ac:grpSpMk id="29" creationId="{E32D6826-469E-46F5-AC53-3EE8E8A4AB1E}"/>
          </ac:grpSpMkLst>
        </pc:grpChg>
        <pc:grpChg chg="del mod">
          <ac:chgData name="Nitika Gupta" userId="4128c6b3-dd5b-41fd-b445-fef6049e38f3" providerId="ADAL" clId="{179E61C1-D3D6-454C-800F-712B494E114E}" dt="2022-04-09T10:32:57.967" v="7830" actId="478"/>
          <ac:grpSpMkLst>
            <pc:docMk/>
            <pc:sldMk cId="3163107461" sldId="324"/>
            <ac:grpSpMk id="33" creationId="{2F5BB34F-D02E-477E-A83D-1B93239B7B2C}"/>
          </ac:grpSpMkLst>
        </pc:grpChg>
        <pc:grpChg chg="del mod">
          <ac:chgData name="Nitika Gupta" userId="4128c6b3-dd5b-41fd-b445-fef6049e38f3" providerId="ADAL" clId="{179E61C1-D3D6-454C-800F-712B494E114E}" dt="2022-04-09T10:33:13.978" v="7834" actId="478"/>
          <ac:grpSpMkLst>
            <pc:docMk/>
            <pc:sldMk cId="3163107461" sldId="324"/>
            <ac:grpSpMk id="34" creationId="{F1243F8C-8106-4C47-844C-AA5198C7DD7E}"/>
          </ac:grpSpMkLst>
        </pc:grpChg>
        <pc:grpChg chg="add del mod">
          <ac:chgData name="Nitika Gupta" userId="4128c6b3-dd5b-41fd-b445-fef6049e38f3" providerId="ADAL" clId="{179E61C1-D3D6-454C-800F-712B494E114E}" dt="2022-04-09T10:44:03.650" v="8808" actId="478"/>
          <ac:grpSpMkLst>
            <pc:docMk/>
            <pc:sldMk cId="3163107461" sldId="324"/>
            <ac:grpSpMk id="35" creationId="{27AD7CD8-4BC3-44C3-A777-CE685D51388C}"/>
          </ac:grpSpMkLst>
        </pc:grpChg>
        <pc:grpChg chg="mod">
          <ac:chgData name="Nitika Gupta" userId="4128c6b3-dd5b-41fd-b445-fef6049e38f3" providerId="ADAL" clId="{179E61C1-D3D6-454C-800F-712B494E114E}" dt="2022-04-09T10:35:50.911" v="8193" actId="571"/>
          <ac:grpSpMkLst>
            <pc:docMk/>
            <pc:sldMk cId="3163107461" sldId="324"/>
            <ac:grpSpMk id="36" creationId="{642DC81D-8D52-43A2-B272-F110AB1153AC}"/>
          </ac:grpSpMkLst>
        </pc:grpChg>
        <pc:grpChg chg="add mod">
          <ac:chgData name="Nitika Gupta" userId="4128c6b3-dd5b-41fd-b445-fef6049e38f3" providerId="ADAL" clId="{179E61C1-D3D6-454C-800F-712B494E114E}" dt="2022-04-09T10:35:41.426" v="8190" actId="571"/>
          <ac:grpSpMkLst>
            <pc:docMk/>
            <pc:sldMk cId="3163107461" sldId="324"/>
            <ac:grpSpMk id="51" creationId="{BB909FB3-AE06-42B2-AB17-97B8BE040A1F}"/>
          </ac:grpSpMkLst>
        </pc:grpChg>
        <pc:grpChg chg="mod">
          <ac:chgData name="Nitika Gupta" userId="4128c6b3-dd5b-41fd-b445-fef6049e38f3" providerId="ADAL" clId="{179E61C1-D3D6-454C-800F-712B494E114E}" dt="2022-04-09T10:35:41.426" v="8190" actId="571"/>
          <ac:grpSpMkLst>
            <pc:docMk/>
            <pc:sldMk cId="3163107461" sldId="324"/>
            <ac:grpSpMk id="53" creationId="{4F5C11C5-10D4-44F7-A55D-2A5633B647CA}"/>
          </ac:grpSpMkLst>
        </pc:grpChg>
        <pc:grpChg chg="mod">
          <ac:chgData name="Nitika Gupta" userId="4128c6b3-dd5b-41fd-b445-fef6049e38f3" providerId="ADAL" clId="{179E61C1-D3D6-454C-800F-712B494E114E}" dt="2022-04-09T10:35:41.426" v="8190" actId="571"/>
          <ac:grpSpMkLst>
            <pc:docMk/>
            <pc:sldMk cId="3163107461" sldId="324"/>
            <ac:grpSpMk id="54" creationId="{8D470372-E839-4311-AB0A-22532E55E7C8}"/>
          </ac:grpSpMkLst>
        </pc:grpChg>
        <pc:grpChg chg="add mod">
          <ac:chgData name="Nitika Gupta" userId="4128c6b3-dd5b-41fd-b445-fef6049e38f3" providerId="ADAL" clId="{179E61C1-D3D6-454C-800F-712B494E114E}" dt="2022-04-09T10:35:38.473" v="8189" actId="571"/>
          <ac:grpSpMkLst>
            <pc:docMk/>
            <pc:sldMk cId="3163107461" sldId="324"/>
            <ac:grpSpMk id="62" creationId="{4DF7656F-52D7-403D-A08E-D360ADEFC285}"/>
          </ac:grpSpMkLst>
        </pc:grpChg>
        <pc:grpChg chg="mod">
          <ac:chgData name="Nitika Gupta" userId="4128c6b3-dd5b-41fd-b445-fef6049e38f3" providerId="ADAL" clId="{179E61C1-D3D6-454C-800F-712B494E114E}" dt="2022-04-09T10:35:38.473" v="8189" actId="571"/>
          <ac:grpSpMkLst>
            <pc:docMk/>
            <pc:sldMk cId="3163107461" sldId="324"/>
            <ac:grpSpMk id="64" creationId="{02C2BBAA-423A-4808-84D9-62D5CA180033}"/>
          </ac:grpSpMkLst>
        </pc:grpChg>
        <pc:grpChg chg="mod">
          <ac:chgData name="Nitika Gupta" userId="4128c6b3-dd5b-41fd-b445-fef6049e38f3" providerId="ADAL" clId="{179E61C1-D3D6-454C-800F-712B494E114E}" dt="2022-04-09T10:35:38.473" v="8189" actId="571"/>
          <ac:grpSpMkLst>
            <pc:docMk/>
            <pc:sldMk cId="3163107461" sldId="324"/>
            <ac:grpSpMk id="65" creationId="{AC6C7EDD-83EE-433E-80F4-4A1DEE77A9D6}"/>
          </ac:grpSpMkLst>
        </pc:grpChg>
        <pc:grpChg chg="add mod">
          <ac:chgData name="Nitika Gupta" userId="4128c6b3-dd5b-41fd-b445-fef6049e38f3" providerId="ADAL" clId="{179E61C1-D3D6-454C-800F-712B494E114E}" dt="2022-04-09T10:39:52.791" v="8640" actId="1035"/>
          <ac:grpSpMkLst>
            <pc:docMk/>
            <pc:sldMk cId="3163107461" sldId="324"/>
            <ac:grpSpMk id="74" creationId="{BF9174ED-DDC9-4C35-97DF-3643BE2F85CC}"/>
          </ac:grpSpMkLst>
        </pc:grpChg>
        <pc:grpChg chg="mod">
          <ac:chgData name="Nitika Gupta" userId="4128c6b3-dd5b-41fd-b445-fef6049e38f3" providerId="ADAL" clId="{179E61C1-D3D6-454C-800F-712B494E114E}" dt="2022-04-09T10:39:45.421" v="8559"/>
          <ac:grpSpMkLst>
            <pc:docMk/>
            <pc:sldMk cId="3163107461" sldId="324"/>
            <ac:grpSpMk id="76" creationId="{F88D5FCF-AA1F-4F80-BB39-0F8CC2C7FEA1}"/>
          </ac:grpSpMkLst>
        </pc:grpChg>
        <pc:grpChg chg="mod">
          <ac:chgData name="Nitika Gupta" userId="4128c6b3-dd5b-41fd-b445-fef6049e38f3" providerId="ADAL" clId="{179E61C1-D3D6-454C-800F-712B494E114E}" dt="2022-04-09T10:39:45.421" v="8559"/>
          <ac:grpSpMkLst>
            <pc:docMk/>
            <pc:sldMk cId="3163107461" sldId="324"/>
            <ac:grpSpMk id="77" creationId="{AF835C93-91A6-4EF7-AA38-871143281B16}"/>
          </ac:grpSpMkLst>
        </pc:grpChg>
        <pc:picChg chg="add del mod">
          <ac:chgData name="Nitika Gupta" userId="4128c6b3-dd5b-41fd-b445-fef6049e38f3" providerId="ADAL" clId="{179E61C1-D3D6-454C-800F-712B494E114E}" dt="2022-04-09T10:53:08.057" v="9505" actId="478"/>
          <ac:picMkLst>
            <pc:docMk/>
            <pc:sldMk cId="3163107461" sldId="324"/>
            <ac:picMk id="5" creationId="{7634C511-A314-4199-8D01-F3A65CFF32B7}"/>
          </ac:picMkLst>
        </pc:picChg>
        <pc:picChg chg="add del mod">
          <ac:chgData name="Nitika Gupta" userId="4128c6b3-dd5b-41fd-b445-fef6049e38f3" providerId="ADAL" clId="{179E61C1-D3D6-454C-800F-712B494E114E}" dt="2022-04-09T10:53:05.753" v="9504" actId="478"/>
          <ac:picMkLst>
            <pc:docMk/>
            <pc:sldMk cId="3163107461" sldId="324"/>
            <ac:picMk id="7" creationId="{BAFCA126-0F11-4994-AB27-7A5F257AA545}"/>
          </ac:picMkLst>
        </pc:picChg>
      </pc:sldChg>
      <pc:sldChg chg="addSp modSp add mod ord">
        <pc:chgData name="Nitika Gupta" userId="4128c6b3-dd5b-41fd-b445-fef6049e38f3" providerId="ADAL" clId="{179E61C1-D3D6-454C-800F-712B494E114E}" dt="2022-04-09T10:59:35.541" v="10112" actId="5793"/>
        <pc:sldMkLst>
          <pc:docMk/>
          <pc:sldMk cId="3650108298" sldId="325"/>
        </pc:sldMkLst>
        <pc:spChg chg="mod">
          <ac:chgData name="Nitika Gupta" userId="4128c6b3-dd5b-41fd-b445-fef6049e38f3" providerId="ADAL" clId="{179E61C1-D3D6-454C-800F-712B494E114E}" dt="2022-04-09T02:42:51.120" v="4330" actId="113"/>
          <ac:spMkLst>
            <pc:docMk/>
            <pc:sldMk cId="3650108298" sldId="325"/>
            <ac:spMk id="2" creationId="{DD6DDC80-90D8-4B7A-9D53-30FD1A79E3F1}"/>
          </ac:spMkLst>
        </pc:spChg>
        <pc:spChg chg="mod">
          <ac:chgData name="Nitika Gupta" userId="4128c6b3-dd5b-41fd-b445-fef6049e38f3" providerId="ADAL" clId="{179E61C1-D3D6-454C-800F-712B494E114E}" dt="2022-04-09T10:59:35.541" v="10112" actId="5793"/>
          <ac:spMkLst>
            <pc:docMk/>
            <pc:sldMk cId="3650108298" sldId="325"/>
            <ac:spMk id="3" creationId="{90E15EC6-E3C7-402C-A408-FB6E37B9E98D}"/>
          </ac:spMkLst>
        </pc:spChg>
        <pc:spChg chg="add mod">
          <ac:chgData name="Nitika Gupta" userId="4128c6b3-dd5b-41fd-b445-fef6049e38f3" providerId="ADAL" clId="{179E61C1-D3D6-454C-800F-712B494E114E}" dt="2022-04-09T02:45:25.451" v="4406" actId="1036"/>
          <ac:spMkLst>
            <pc:docMk/>
            <pc:sldMk cId="3650108298" sldId="325"/>
            <ac:spMk id="6" creationId="{1586C794-F550-4709-A9A6-14EA5691115F}"/>
          </ac:spMkLst>
        </pc:spChg>
        <pc:picChg chg="add mod">
          <ac:chgData name="Nitika Gupta" userId="4128c6b3-dd5b-41fd-b445-fef6049e38f3" providerId="ADAL" clId="{179E61C1-D3D6-454C-800F-712B494E114E}" dt="2022-04-09T03:18:13.013" v="5511" actId="1076"/>
          <ac:picMkLst>
            <pc:docMk/>
            <pc:sldMk cId="3650108298" sldId="325"/>
            <ac:picMk id="5" creationId="{C20DF027-6E71-4926-B2AC-1A7C6C6D688C}"/>
          </ac:picMkLst>
        </pc:picChg>
        <pc:picChg chg="add mod">
          <ac:chgData name="Nitika Gupta" userId="4128c6b3-dd5b-41fd-b445-fef6049e38f3" providerId="ADAL" clId="{179E61C1-D3D6-454C-800F-712B494E114E}" dt="2022-04-09T03:31:27.393" v="5802" actId="14100"/>
          <ac:picMkLst>
            <pc:docMk/>
            <pc:sldMk cId="3650108298" sldId="325"/>
            <ac:picMk id="13" creationId="{61FE2090-40F5-4639-9689-45E495AFD1DE}"/>
          </ac:picMkLst>
        </pc:picChg>
      </pc:sldChg>
      <pc:sldChg chg="addSp delSp modSp add mod ord">
        <pc:chgData name="Nitika Gupta" userId="4128c6b3-dd5b-41fd-b445-fef6049e38f3" providerId="ADAL" clId="{179E61C1-D3D6-454C-800F-712B494E114E}" dt="2022-04-09T04:14:57.998" v="7267" actId="1076"/>
        <pc:sldMkLst>
          <pc:docMk/>
          <pc:sldMk cId="3262807114" sldId="326"/>
        </pc:sldMkLst>
        <pc:spChg chg="mod">
          <ac:chgData name="Nitika Gupta" userId="4128c6b3-dd5b-41fd-b445-fef6049e38f3" providerId="ADAL" clId="{179E61C1-D3D6-454C-800F-712B494E114E}" dt="2022-04-09T03:35:21.122" v="6006" actId="20577"/>
          <ac:spMkLst>
            <pc:docMk/>
            <pc:sldMk cId="3262807114" sldId="326"/>
            <ac:spMk id="2" creationId="{DD6DDC80-90D8-4B7A-9D53-30FD1A79E3F1}"/>
          </ac:spMkLst>
        </pc:spChg>
        <pc:spChg chg="mod">
          <ac:chgData name="Nitika Gupta" userId="4128c6b3-dd5b-41fd-b445-fef6049e38f3" providerId="ADAL" clId="{179E61C1-D3D6-454C-800F-712B494E114E}" dt="2022-04-09T04:14:30.682" v="7239" actId="20577"/>
          <ac:spMkLst>
            <pc:docMk/>
            <pc:sldMk cId="3262807114" sldId="326"/>
            <ac:spMk id="3" creationId="{90E15EC6-E3C7-402C-A408-FB6E37B9E98D}"/>
          </ac:spMkLst>
        </pc:spChg>
        <pc:spChg chg="mod">
          <ac:chgData name="Nitika Gupta" userId="4128c6b3-dd5b-41fd-b445-fef6049e38f3" providerId="ADAL" clId="{179E61C1-D3D6-454C-800F-712B494E114E}" dt="2022-04-09T04:07:15.020" v="6668"/>
          <ac:spMkLst>
            <pc:docMk/>
            <pc:sldMk cId="3262807114" sldId="326"/>
            <ac:spMk id="6" creationId="{1586C794-F550-4709-A9A6-14EA5691115F}"/>
          </ac:spMkLst>
        </pc:spChg>
        <pc:picChg chg="del">
          <ac:chgData name="Nitika Gupta" userId="4128c6b3-dd5b-41fd-b445-fef6049e38f3" providerId="ADAL" clId="{179E61C1-D3D6-454C-800F-712B494E114E}" dt="2022-04-09T04:05:53.785" v="6655" actId="478"/>
          <ac:picMkLst>
            <pc:docMk/>
            <pc:sldMk cId="3262807114" sldId="326"/>
            <ac:picMk id="5" creationId="{C20DF027-6E71-4926-B2AC-1A7C6C6D688C}"/>
          </ac:picMkLst>
        </pc:picChg>
        <pc:picChg chg="add mod">
          <ac:chgData name="Nitika Gupta" userId="4128c6b3-dd5b-41fd-b445-fef6049e38f3" providerId="ADAL" clId="{179E61C1-D3D6-454C-800F-712B494E114E}" dt="2022-04-09T04:14:56.097" v="7266" actId="14100"/>
          <ac:picMkLst>
            <pc:docMk/>
            <pc:sldMk cId="3262807114" sldId="326"/>
            <ac:picMk id="7" creationId="{6B0D26AC-7AEA-4AAE-B74D-65714CD6639F}"/>
          </ac:picMkLst>
        </pc:picChg>
        <pc:picChg chg="add del">
          <ac:chgData name="Nitika Gupta" userId="4128c6b3-dd5b-41fd-b445-fef6049e38f3" providerId="ADAL" clId="{179E61C1-D3D6-454C-800F-712B494E114E}" dt="2022-04-09T04:14:35.573" v="7241" actId="22"/>
          <ac:picMkLst>
            <pc:docMk/>
            <pc:sldMk cId="3262807114" sldId="326"/>
            <ac:picMk id="11" creationId="{88168380-15C6-444C-ACDE-5AF75C7586FE}"/>
          </ac:picMkLst>
        </pc:picChg>
        <pc:picChg chg="del">
          <ac:chgData name="Nitika Gupta" userId="4128c6b3-dd5b-41fd-b445-fef6049e38f3" providerId="ADAL" clId="{179E61C1-D3D6-454C-800F-712B494E114E}" dt="2022-04-09T04:05:58.706" v="6656" actId="478"/>
          <ac:picMkLst>
            <pc:docMk/>
            <pc:sldMk cId="3262807114" sldId="326"/>
            <ac:picMk id="13" creationId="{61FE2090-40F5-4639-9689-45E495AFD1DE}"/>
          </ac:picMkLst>
        </pc:picChg>
        <pc:picChg chg="add mod">
          <ac:chgData name="Nitika Gupta" userId="4128c6b3-dd5b-41fd-b445-fef6049e38f3" providerId="ADAL" clId="{179E61C1-D3D6-454C-800F-712B494E114E}" dt="2022-04-09T04:14:57.998" v="7267" actId="1076"/>
          <ac:picMkLst>
            <pc:docMk/>
            <pc:sldMk cId="3262807114" sldId="326"/>
            <ac:picMk id="17" creationId="{9F7E19CA-D7B6-445C-9E9A-AB736E52F4A6}"/>
          </ac:picMkLst>
        </pc:picChg>
      </pc:sldChg>
      <pc:sldChg chg="delSp modSp mod">
        <pc:chgData name="Nitika Gupta" userId="4128c6b3-dd5b-41fd-b445-fef6049e38f3" providerId="ADAL" clId="{179E61C1-D3D6-454C-800F-712B494E114E}" dt="2022-04-09T13:07:17.624" v="14436" actId="478"/>
        <pc:sldMkLst>
          <pc:docMk/>
          <pc:sldMk cId="3084369400" sldId="327"/>
        </pc:sldMkLst>
        <pc:spChg chg="mod">
          <ac:chgData name="Nitika Gupta" userId="4128c6b3-dd5b-41fd-b445-fef6049e38f3" providerId="ADAL" clId="{179E61C1-D3D6-454C-800F-712B494E114E}" dt="2022-04-09T13:07:13.321" v="14435" actId="113"/>
          <ac:spMkLst>
            <pc:docMk/>
            <pc:sldMk cId="3084369400" sldId="327"/>
            <ac:spMk id="2" creationId="{DD6DDC80-90D8-4B7A-9D53-30FD1A79E3F1}"/>
          </ac:spMkLst>
        </pc:spChg>
        <pc:spChg chg="del">
          <ac:chgData name="Nitika Gupta" userId="4128c6b3-dd5b-41fd-b445-fef6049e38f3" providerId="ADAL" clId="{179E61C1-D3D6-454C-800F-712B494E114E}" dt="2022-04-09T13:07:17.624" v="14436" actId="478"/>
          <ac:spMkLst>
            <pc:docMk/>
            <pc:sldMk cId="3084369400" sldId="327"/>
            <ac:spMk id="6" creationId="{1586C794-F550-4709-A9A6-14EA5691115F}"/>
          </ac:spMkLst>
        </pc:spChg>
      </pc:sldChg>
      <pc:sldChg chg="modSp mod">
        <pc:chgData name="Nitika Gupta" userId="4128c6b3-dd5b-41fd-b445-fef6049e38f3" providerId="ADAL" clId="{179E61C1-D3D6-454C-800F-712B494E114E}" dt="2022-04-09T13:07:08.347" v="14434" actId="113"/>
        <pc:sldMkLst>
          <pc:docMk/>
          <pc:sldMk cId="3281844769" sldId="328"/>
        </pc:sldMkLst>
        <pc:spChg chg="mod">
          <ac:chgData name="Nitika Gupta" userId="4128c6b3-dd5b-41fd-b445-fef6049e38f3" providerId="ADAL" clId="{179E61C1-D3D6-454C-800F-712B494E114E}" dt="2022-04-09T13:07:08.347" v="14434" actId="113"/>
          <ac:spMkLst>
            <pc:docMk/>
            <pc:sldMk cId="3281844769" sldId="328"/>
            <ac:spMk id="2" creationId="{DD6DDC80-90D8-4B7A-9D53-30FD1A79E3F1}"/>
          </ac:spMkLst>
        </pc:spChg>
        <pc:spChg chg="mod">
          <ac:chgData name="Nitika Gupta" userId="4128c6b3-dd5b-41fd-b445-fef6049e38f3" providerId="ADAL" clId="{179E61C1-D3D6-454C-800F-712B494E114E}" dt="2022-04-09T13:06:09.300" v="14427" actId="33524"/>
          <ac:spMkLst>
            <pc:docMk/>
            <pc:sldMk cId="3281844769" sldId="328"/>
            <ac:spMk id="3" creationId="{90E15EC6-E3C7-402C-A408-FB6E37B9E98D}"/>
          </ac:spMkLst>
        </pc:spChg>
      </pc:sldChg>
      <pc:sldChg chg="modSp add mod ord">
        <pc:chgData name="Nitika Gupta" userId="4128c6b3-dd5b-41fd-b445-fef6049e38f3" providerId="ADAL" clId="{179E61C1-D3D6-454C-800F-712B494E114E}" dt="2022-04-09T10:48:41.656" v="9365" actId="313"/>
        <pc:sldMkLst>
          <pc:docMk/>
          <pc:sldMk cId="2586155234" sldId="329"/>
        </pc:sldMkLst>
        <pc:spChg chg="mod">
          <ac:chgData name="Nitika Gupta" userId="4128c6b3-dd5b-41fd-b445-fef6049e38f3" providerId="ADAL" clId="{179E61C1-D3D6-454C-800F-712B494E114E}" dt="2022-04-09T10:17:16.892" v="7300" actId="20577"/>
          <ac:spMkLst>
            <pc:docMk/>
            <pc:sldMk cId="2586155234" sldId="329"/>
            <ac:spMk id="2" creationId="{2B022E2F-B74F-4116-A75E-466F76573D39}"/>
          </ac:spMkLst>
        </pc:spChg>
        <pc:graphicFrameChg chg="mod">
          <ac:chgData name="Nitika Gupta" userId="4128c6b3-dd5b-41fd-b445-fef6049e38f3" providerId="ADAL" clId="{179E61C1-D3D6-454C-800F-712B494E114E}" dt="2022-04-09T10:48:41.656" v="9365" actId="313"/>
          <ac:graphicFrameMkLst>
            <pc:docMk/>
            <pc:sldMk cId="2586155234" sldId="329"/>
            <ac:graphicFrameMk id="43" creationId="{E4432EC1-E35E-3E69-1387-88415B3B0AD7}"/>
          </ac:graphicFrameMkLst>
        </pc:graphicFrameChg>
      </pc:sldChg>
      <pc:sldChg chg="modSp add mod ord">
        <pc:chgData name="Nitika Gupta" userId="4128c6b3-dd5b-41fd-b445-fef6049e38f3" providerId="ADAL" clId="{179E61C1-D3D6-454C-800F-712B494E114E}" dt="2022-04-09T12:09:41.705" v="13997" actId="14100"/>
        <pc:sldMkLst>
          <pc:docMk/>
          <pc:sldMk cId="4185452232" sldId="330"/>
        </pc:sldMkLst>
        <pc:spChg chg="mod">
          <ac:chgData name="Nitika Gupta" userId="4128c6b3-dd5b-41fd-b445-fef6049e38f3" providerId="ADAL" clId="{179E61C1-D3D6-454C-800F-712B494E114E}" dt="2022-04-09T11:55:07.033" v="12564" actId="20577"/>
          <ac:spMkLst>
            <pc:docMk/>
            <pc:sldMk cId="4185452232" sldId="330"/>
            <ac:spMk id="2" creationId="{2B022E2F-B74F-4116-A75E-466F76573D39}"/>
          </ac:spMkLst>
        </pc:spChg>
        <pc:graphicFrameChg chg="mod">
          <ac:chgData name="Nitika Gupta" userId="4128c6b3-dd5b-41fd-b445-fef6049e38f3" providerId="ADAL" clId="{179E61C1-D3D6-454C-800F-712B494E114E}" dt="2022-04-09T12:09:41.705" v="13997" actId="14100"/>
          <ac:graphicFrameMkLst>
            <pc:docMk/>
            <pc:sldMk cId="4185452232" sldId="330"/>
            <ac:graphicFrameMk id="43" creationId="{E4432EC1-E35E-3E69-1387-88415B3B0AD7}"/>
          </ac:graphicFrameMkLst>
        </pc:graphicFrameChg>
      </pc:sldChg>
      <pc:sldChg chg="addSp delSp modSp add mod delAnim">
        <pc:chgData name="Nitika Gupta" userId="4128c6b3-dd5b-41fd-b445-fef6049e38f3" providerId="ADAL" clId="{179E61C1-D3D6-454C-800F-712B494E114E}" dt="2022-04-09T13:23:49.748" v="14474" actId="478"/>
        <pc:sldMkLst>
          <pc:docMk/>
          <pc:sldMk cId="1639425070" sldId="331"/>
        </pc:sldMkLst>
        <pc:spChg chg="mod">
          <ac:chgData name="Nitika Gupta" userId="4128c6b3-dd5b-41fd-b445-fef6049e38f3" providerId="ADAL" clId="{179E61C1-D3D6-454C-800F-712B494E114E}" dt="2022-04-09T13:07:57.824" v="14457" actId="20577"/>
          <ac:spMkLst>
            <pc:docMk/>
            <pc:sldMk cId="1639425070" sldId="331"/>
            <ac:spMk id="2" creationId="{9A7C7221-53F1-4D17-B442-5A569511355C}"/>
          </ac:spMkLst>
        </pc:spChg>
        <pc:spChg chg="del">
          <ac:chgData name="Nitika Gupta" userId="4128c6b3-dd5b-41fd-b445-fef6049e38f3" providerId="ADAL" clId="{179E61C1-D3D6-454C-800F-712B494E114E}" dt="2022-04-09T13:08:23.411" v="14458" actId="478"/>
          <ac:spMkLst>
            <pc:docMk/>
            <pc:sldMk cId="1639425070" sldId="331"/>
            <ac:spMk id="10" creationId="{E2DBCD6E-A5E4-47BA-ACF5-72759EBDEAF9}"/>
          </ac:spMkLst>
        </pc:spChg>
        <pc:spChg chg="add del mod">
          <ac:chgData name="Nitika Gupta" userId="4128c6b3-dd5b-41fd-b445-fef6049e38f3" providerId="ADAL" clId="{179E61C1-D3D6-454C-800F-712B494E114E}" dt="2022-04-09T13:23:02.448" v="14460"/>
          <ac:spMkLst>
            <pc:docMk/>
            <pc:sldMk cId="1639425070" sldId="331"/>
            <ac:spMk id="10" creationId="{F4CAAC44-6E7B-4DFF-AD50-4505E20CE533}"/>
          </ac:spMkLst>
        </pc:spChg>
        <pc:spChg chg="del">
          <ac:chgData name="Nitika Gupta" userId="4128c6b3-dd5b-41fd-b445-fef6049e38f3" providerId="ADAL" clId="{179E61C1-D3D6-454C-800F-712B494E114E}" dt="2022-04-09T13:08:23.411" v="14458" actId="478"/>
          <ac:spMkLst>
            <pc:docMk/>
            <pc:sldMk cId="1639425070" sldId="331"/>
            <ac:spMk id="11" creationId="{440CD63A-725A-4C24-90AF-AD5D0070826B}"/>
          </ac:spMkLst>
        </pc:spChg>
        <pc:spChg chg="add del mod">
          <ac:chgData name="Nitika Gupta" userId="4128c6b3-dd5b-41fd-b445-fef6049e38f3" providerId="ADAL" clId="{179E61C1-D3D6-454C-800F-712B494E114E}" dt="2022-04-09T13:23:02.448" v="14460"/>
          <ac:spMkLst>
            <pc:docMk/>
            <pc:sldMk cId="1639425070" sldId="331"/>
            <ac:spMk id="11" creationId="{81D13D7B-1990-496A-8692-9949100CBC45}"/>
          </ac:spMkLst>
        </pc:spChg>
        <pc:spChg chg="del">
          <ac:chgData name="Nitika Gupta" userId="4128c6b3-dd5b-41fd-b445-fef6049e38f3" providerId="ADAL" clId="{179E61C1-D3D6-454C-800F-712B494E114E}" dt="2022-04-09T13:08:23.411" v="14458" actId="478"/>
          <ac:spMkLst>
            <pc:docMk/>
            <pc:sldMk cId="1639425070" sldId="331"/>
            <ac:spMk id="12" creationId="{6151FA19-6859-4667-9EB0-937085BCA9BC}"/>
          </ac:spMkLst>
        </pc:spChg>
        <pc:spChg chg="add mod">
          <ac:chgData name="Nitika Gupta" userId="4128c6b3-dd5b-41fd-b445-fef6049e38f3" providerId="ADAL" clId="{179E61C1-D3D6-454C-800F-712B494E114E}" dt="2022-04-09T13:23:07.993" v="14461"/>
          <ac:spMkLst>
            <pc:docMk/>
            <pc:sldMk cId="1639425070" sldId="331"/>
            <ac:spMk id="12" creationId="{A1A585BE-2093-4F73-85C3-4C8535D5291D}"/>
          </ac:spMkLst>
        </pc:spChg>
        <pc:spChg chg="add mod">
          <ac:chgData name="Nitika Gupta" userId="4128c6b3-dd5b-41fd-b445-fef6049e38f3" providerId="ADAL" clId="{179E61C1-D3D6-454C-800F-712B494E114E}" dt="2022-04-09T13:23:07.993" v="14461"/>
          <ac:spMkLst>
            <pc:docMk/>
            <pc:sldMk cId="1639425070" sldId="331"/>
            <ac:spMk id="13" creationId="{A6407F45-EF06-41C1-A153-B50F688D4294}"/>
          </ac:spMkLst>
        </pc:spChg>
        <pc:spChg chg="del">
          <ac:chgData name="Nitika Gupta" userId="4128c6b3-dd5b-41fd-b445-fef6049e38f3" providerId="ADAL" clId="{179E61C1-D3D6-454C-800F-712B494E114E}" dt="2022-04-09T13:08:23.411" v="14458" actId="478"/>
          <ac:spMkLst>
            <pc:docMk/>
            <pc:sldMk cId="1639425070" sldId="331"/>
            <ac:spMk id="14" creationId="{66FDE7C9-11F1-4AFF-88F0-3D802DD035BB}"/>
          </ac:spMkLst>
        </pc:spChg>
        <pc:spChg chg="add del mod">
          <ac:chgData name="Nitika Gupta" userId="4128c6b3-dd5b-41fd-b445-fef6049e38f3" providerId="ADAL" clId="{179E61C1-D3D6-454C-800F-712B494E114E}" dt="2022-04-09T13:23:25.686" v="14467" actId="478"/>
          <ac:spMkLst>
            <pc:docMk/>
            <pc:sldMk cId="1639425070" sldId="331"/>
            <ac:spMk id="14" creationId="{E98E0895-C2D2-44AB-8265-DDA6C8981CE4}"/>
          </ac:spMkLst>
        </pc:spChg>
        <pc:spChg chg="add mod">
          <ac:chgData name="Nitika Gupta" userId="4128c6b3-dd5b-41fd-b445-fef6049e38f3" providerId="ADAL" clId="{179E61C1-D3D6-454C-800F-712B494E114E}" dt="2022-04-09T13:23:14.524" v="14463" actId="1076"/>
          <ac:spMkLst>
            <pc:docMk/>
            <pc:sldMk cId="1639425070" sldId="331"/>
            <ac:spMk id="15" creationId="{3936EED6-3C2E-4D7A-8CBA-D32B76EFB9E4}"/>
          </ac:spMkLst>
        </pc:spChg>
        <pc:spChg chg="del">
          <ac:chgData name="Nitika Gupta" userId="4128c6b3-dd5b-41fd-b445-fef6049e38f3" providerId="ADAL" clId="{179E61C1-D3D6-454C-800F-712B494E114E}" dt="2022-04-09T13:08:23.411" v="14458" actId="478"/>
          <ac:spMkLst>
            <pc:docMk/>
            <pc:sldMk cId="1639425070" sldId="331"/>
            <ac:spMk id="15" creationId="{D7E12A95-0E9F-4789-A08C-F8C2FBF6D875}"/>
          </ac:spMkLst>
        </pc:spChg>
        <pc:spChg chg="del">
          <ac:chgData name="Nitika Gupta" userId="4128c6b3-dd5b-41fd-b445-fef6049e38f3" providerId="ADAL" clId="{179E61C1-D3D6-454C-800F-712B494E114E}" dt="2022-04-09T13:08:23.411" v="14458" actId="478"/>
          <ac:spMkLst>
            <pc:docMk/>
            <pc:sldMk cId="1639425070" sldId="331"/>
            <ac:spMk id="16" creationId="{74E09052-4108-4D80-9699-DB080A3D38DD}"/>
          </ac:spMkLst>
        </pc:spChg>
        <pc:spChg chg="add mod">
          <ac:chgData name="Nitika Gupta" userId="4128c6b3-dd5b-41fd-b445-fef6049e38f3" providerId="ADAL" clId="{179E61C1-D3D6-454C-800F-712B494E114E}" dt="2022-04-09T13:23:14.524" v="14463" actId="1076"/>
          <ac:spMkLst>
            <pc:docMk/>
            <pc:sldMk cId="1639425070" sldId="331"/>
            <ac:spMk id="16" creationId="{FC165418-818D-419B-8D73-F982F89DD00B}"/>
          </ac:spMkLst>
        </pc:spChg>
        <pc:spChg chg="add del mod">
          <ac:chgData name="Nitika Gupta" userId="4128c6b3-dd5b-41fd-b445-fef6049e38f3" providerId="ADAL" clId="{179E61C1-D3D6-454C-800F-712B494E114E}" dt="2022-04-09T13:23:27.557" v="14468" actId="478"/>
          <ac:spMkLst>
            <pc:docMk/>
            <pc:sldMk cId="1639425070" sldId="331"/>
            <ac:spMk id="18" creationId="{AAA47C66-9A42-4D18-9B41-39AD17CA3C2C}"/>
          </ac:spMkLst>
        </pc:spChg>
        <pc:spChg chg="add mod">
          <ac:chgData name="Nitika Gupta" userId="4128c6b3-dd5b-41fd-b445-fef6049e38f3" providerId="ADAL" clId="{179E61C1-D3D6-454C-800F-712B494E114E}" dt="2022-04-09T13:23:16.641" v="14464" actId="571"/>
          <ac:spMkLst>
            <pc:docMk/>
            <pc:sldMk cId="1639425070" sldId="331"/>
            <ac:spMk id="20" creationId="{21708ED3-38F7-4E10-B78B-507C05B74AF8}"/>
          </ac:spMkLst>
        </pc:spChg>
        <pc:spChg chg="add mod">
          <ac:chgData name="Nitika Gupta" userId="4128c6b3-dd5b-41fd-b445-fef6049e38f3" providerId="ADAL" clId="{179E61C1-D3D6-454C-800F-712B494E114E}" dt="2022-04-09T13:23:16.641" v="14464" actId="571"/>
          <ac:spMkLst>
            <pc:docMk/>
            <pc:sldMk cId="1639425070" sldId="331"/>
            <ac:spMk id="22" creationId="{E404433E-8E95-4D11-AD90-669E325AFAC9}"/>
          </ac:spMkLst>
        </pc:spChg>
        <pc:spChg chg="add del mod">
          <ac:chgData name="Nitika Gupta" userId="4128c6b3-dd5b-41fd-b445-fef6049e38f3" providerId="ADAL" clId="{179E61C1-D3D6-454C-800F-712B494E114E}" dt="2022-04-09T13:23:29.339" v="14469" actId="478"/>
          <ac:spMkLst>
            <pc:docMk/>
            <pc:sldMk cId="1639425070" sldId="331"/>
            <ac:spMk id="24" creationId="{051D3B74-5826-4EB5-BAA4-5E0A89A50D16}"/>
          </ac:spMkLst>
        </pc:spChg>
        <pc:spChg chg="add del mod">
          <ac:chgData name="Nitika Gupta" userId="4128c6b3-dd5b-41fd-b445-fef6049e38f3" providerId="ADAL" clId="{179E61C1-D3D6-454C-800F-712B494E114E}" dt="2022-04-09T13:23:33.844" v="14472" actId="1076"/>
          <ac:spMkLst>
            <pc:docMk/>
            <pc:sldMk cId="1639425070" sldId="331"/>
            <ac:spMk id="25" creationId="{12B619A7-FA34-45E4-80FB-4CF4014219FC}"/>
          </ac:spMkLst>
        </pc:spChg>
        <pc:spChg chg="add mod">
          <ac:chgData name="Nitika Gupta" userId="4128c6b3-dd5b-41fd-b445-fef6049e38f3" providerId="ADAL" clId="{179E61C1-D3D6-454C-800F-712B494E114E}" dt="2022-04-09T13:23:19.654" v="14465" actId="571"/>
          <ac:spMkLst>
            <pc:docMk/>
            <pc:sldMk cId="1639425070" sldId="331"/>
            <ac:spMk id="26" creationId="{201EA063-ECFE-40F9-B0D1-4D3657B18ABD}"/>
          </ac:spMkLst>
        </pc:spChg>
        <pc:spChg chg="add del mod">
          <ac:chgData name="Nitika Gupta" userId="4128c6b3-dd5b-41fd-b445-fef6049e38f3" providerId="ADAL" clId="{179E61C1-D3D6-454C-800F-712B494E114E}" dt="2022-04-09T13:23:49.748" v="14474" actId="478"/>
          <ac:spMkLst>
            <pc:docMk/>
            <pc:sldMk cId="1639425070" sldId="331"/>
            <ac:spMk id="27" creationId="{CC44CA28-2234-4B82-B2E7-F79071DD9F19}"/>
          </ac:spMkLst>
        </pc:spChg>
        <pc:spChg chg="add mod">
          <ac:chgData name="Nitika Gupta" userId="4128c6b3-dd5b-41fd-b445-fef6049e38f3" providerId="ADAL" clId="{179E61C1-D3D6-454C-800F-712B494E114E}" dt="2022-04-09T13:23:21.787" v="14466" actId="571"/>
          <ac:spMkLst>
            <pc:docMk/>
            <pc:sldMk cId="1639425070" sldId="331"/>
            <ac:spMk id="28" creationId="{92B27241-AE67-45E6-953E-6A39D13CFF05}"/>
          </ac:spMkLst>
        </pc:spChg>
        <pc:spChg chg="add mod">
          <ac:chgData name="Nitika Gupta" userId="4128c6b3-dd5b-41fd-b445-fef6049e38f3" providerId="ADAL" clId="{179E61C1-D3D6-454C-800F-712B494E114E}" dt="2022-04-09T13:23:21.787" v="14466" actId="571"/>
          <ac:spMkLst>
            <pc:docMk/>
            <pc:sldMk cId="1639425070" sldId="331"/>
            <ac:spMk id="29" creationId="{77EAA54F-411D-478C-8DE6-C0F4173AFE91}"/>
          </ac:spMkLst>
        </pc:spChg>
        <pc:spChg chg="add del mod">
          <ac:chgData name="Nitika Gupta" userId="4128c6b3-dd5b-41fd-b445-fef6049e38f3" providerId="ADAL" clId="{179E61C1-D3D6-454C-800F-712B494E114E}" dt="2022-04-09T13:23:47.356" v="14473" actId="478"/>
          <ac:spMkLst>
            <pc:docMk/>
            <pc:sldMk cId="1639425070" sldId="331"/>
            <ac:spMk id="30" creationId="{48FDAAD7-A675-445C-95D5-85B10E4E2C5F}"/>
          </ac:spMkLst>
        </pc:spChg>
        <pc:spChg chg="del">
          <ac:chgData name="Nitika Gupta" userId="4128c6b3-dd5b-41fd-b445-fef6049e38f3" providerId="ADAL" clId="{179E61C1-D3D6-454C-800F-712B494E114E}" dt="2022-04-09T13:08:23.411" v="14458" actId="478"/>
          <ac:spMkLst>
            <pc:docMk/>
            <pc:sldMk cId="1639425070" sldId="331"/>
            <ac:spMk id="46" creationId="{54B76D47-0F01-4072-8DC4-BB1ABBC4227A}"/>
          </ac:spMkLst>
        </pc:spChg>
        <pc:spChg chg="del">
          <ac:chgData name="Nitika Gupta" userId="4128c6b3-dd5b-41fd-b445-fef6049e38f3" providerId="ADAL" clId="{179E61C1-D3D6-454C-800F-712B494E114E}" dt="2022-04-09T13:08:23.411" v="14458" actId="478"/>
          <ac:spMkLst>
            <pc:docMk/>
            <pc:sldMk cId="1639425070" sldId="331"/>
            <ac:spMk id="47" creationId="{29549F3C-C432-404C-8947-9463F15C0C35}"/>
          </ac:spMkLst>
        </pc:spChg>
        <pc:spChg chg="del">
          <ac:chgData name="Nitika Gupta" userId="4128c6b3-dd5b-41fd-b445-fef6049e38f3" providerId="ADAL" clId="{179E61C1-D3D6-454C-800F-712B494E114E}" dt="2022-04-09T13:08:23.411" v="14458" actId="478"/>
          <ac:spMkLst>
            <pc:docMk/>
            <pc:sldMk cId="1639425070" sldId="331"/>
            <ac:spMk id="51" creationId="{5A4E6467-EC35-45AB-A1D4-CCBF59115180}"/>
          </ac:spMkLst>
        </pc:spChg>
        <pc:grpChg chg="del">
          <ac:chgData name="Nitika Gupta" userId="4128c6b3-dd5b-41fd-b445-fef6049e38f3" providerId="ADAL" clId="{179E61C1-D3D6-454C-800F-712B494E114E}" dt="2022-04-09T13:08:23.411" v="14458" actId="478"/>
          <ac:grpSpMkLst>
            <pc:docMk/>
            <pc:sldMk cId="1639425070" sldId="331"/>
            <ac:grpSpMk id="18" creationId="{99C7953E-6919-487A-AAA7-AD7AAF7492CC}"/>
          </ac:grpSpMkLst>
        </pc:grpChg>
        <pc:grpChg chg="del">
          <ac:chgData name="Nitika Gupta" userId="4128c6b3-dd5b-41fd-b445-fef6049e38f3" providerId="ADAL" clId="{179E61C1-D3D6-454C-800F-712B494E114E}" dt="2022-04-09T13:08:23.411" v="14458" actId="478"/>
          <ac:grpSpMkLst>
            <pc:docMk/>
            <pc:sldMk cId="1639425070" sldId="331"/>
            <ac:grpSpMk id="34" creationId="{8FD5F2B8-00A9-4A47-9FC7-891EF0E4B4EF}"/>
          </ac:grpSpMkLst>
        </pc:grpChg>
        <pc:grpChg chg="del">
          <ac:chgData name="Nitika Gupta" userId="4128c6b3-dd5b-41fd-b445-fef6049e38f3" providerId="ADAL" clId="{179E61C1-D3D6-454C-800F-712B494E114E}" dt="2022-04-09T13:08:23.411" v="14458" actId="478"/>
          <ac:grpSpMkLst>
            <pc:docMk/>
            <pc:sldMk cId="1639425070" sldId="331"/>
            <ac:grpSpMk id="37" creationId="{650DA24B-3C99-4610-BA0D-6F79AB0E5E25}"/>
          </ac:grpSpMkLst>
        </pc:grpChg>
        <pc:grpChg chg="del">
          <ac:chgData name="Nitika Gupta" userId="4128c6b3-dd5b-41fd-b445-fef6049e38f3" providerId="ADAL" clId="{179E61C1-D3D6-454C-800F-712B494E114E}" dt="2022-04-09T13:08:23.411" v="14458" actId="478"/>
          <ac:grpSpMkLst>
            <pc:docMk/>
            <pc:sldMk cId="1639425070" sldId="331"/>
            <ac:grpSpMk id="40" creationId="{595BB685-9CAA-41B4-8826-F6988DBDC84D}"/>
          </ac:grpSpMkLst>
        </pc:grpChg>
        <pc:grpChg chg="del">
          <ac:chgData name="Nitika Gupta" userId="4128c6b3-dd5b-41fd-b445-fef6049e38f3" providerId="ADAL" clId="{179E61C1-D3D6-454C-800F-712B494E114E}" dt="2022-04-09T13:08:23.411" v="14458" actId="478"/>
          <ac:grpSpMkLst>
            <pc:docMk/>
            <pc:sldMk cId="1639425070" sldId="331"/>
            <ac:grpSpMk id="48" creationId="{6A1473B0-45B0-4576-A82D-62298110D5C9}"/>
          </ac:grpSpMkLst>
        </pc:grpChg>
      </pc:sldChg>
      <pc:sldMasterChg chg="delSldLayout">
        <pc:chgData name="Nitika Gupta" userId="4128c6b3-dd5b-41fd-b445-fef6049e38f3" providerId="ADAL" clId="{179E61C1-D3D6-454C-800F-712B494E114E}" dt="2022-04-09T01:50:44.532" v="3046" actId="2696"/>
        <pc:sldMasterMkLst>
          <pc:docMk/>
          <pc:sldMasterMk cId="1849805826" sldId="2147483648"/>
        </pc:sldMasterMkLst>
        <pc:sldLayoutChg chg="del">
          <pc:chgData name="Nitika Gupta" userId="4128c6b3-dd5b-41fd-b445-fef6049e38f3" providerId="ADAL" clId="{179E61C1-D3D6-454C-800F-712B494E114E}" dt="2022-04-08T22:09:44.479" v="2219" actId="2696"/>
          <pc:sldLayoutMkLst>
            <pc:docMk/>
            <pc:sldMasterMk cId="1849805826" sldId="2147483648"/>
            <pc:sldLayoutMk cId="789434283" sldId="2147483660"/>
          </pc:sldLayoutMkLst>
        </pc:sldLayoutChg>
        <pc:sldLayoutChg chg="del">
          <pc:chgData name="Nitika Gupta" userId="4128c6b3-dd5b-41fd-b445-fef6049e38f3" providerId="ADAL" clId="{179E61C1-D3D6-454C-800F-712B494E114E}" dt="2022-04-09T01:50:44.532" v="3046" actId="2696"/>
          <pc:sldLayoutMkLst>
            <pc:docMk/>
            <pc:sldMasterMk cId="1849805826" sldId="2147483648"/>
            <pc:sldLayoutMk cId="3890377087" sldId="2147483660"/>
          </pc:sldLayoutMkLst>
        </pc:sldLayoutChg>
        <pc:sldLayoutChg chg="del">
          <pc:chgData name="Nitika Gupta" userId="4128c6b3-dd5b-41fd-b445-fef6049e38f3" providerId="ADAL" clId="{179E61C1-D3D6-454C-800F-712B494E114E}" dt="2022-04-08T19:32:52.381" v="574" actId="2696"/>
          <pc:sldLayoutMkLst>
            <pc:docMk/>
            <pc:sldMasterMk cId="1849805826" sldId="2147483648"/>
            <pc:sldLayoutMk cId="827264636" sldId="2147483661"/>
          </pc:sldLayoutMkLst>
        </pc:sldLayoutChg>
      </pc:sldMaster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B05A2B-E8F1-4E81-9006-A526166C168C}"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F77FCA5D-27C5-413C-9364-34728C21DB9D}">
      <dgm:prSet/>
      <dgm:spPr/>
      <dgm:t>
        <a:bodyPr/>
        <a:lstStyle/>
        <a:p>
          <a:r>
            <a:rPr lang="en-US"/>
            <a:t>Helps to maintain Resource Hierarchy in terms of Management Groups, Subscriptions, Resource Groups, Virtual Networks and Subnets.</a:t>
          </a:r>
        </a:p>
      </dgm:t>
    </dgm:pt>
    <dgm:pt modelId="{52AA2672-B465-42C7-9981-C7F29A4663C7}" type="parTrans" cxnId="{E33287F9-232B-4A46-AE31-BA975A4498BE}">
      <dgm:prSet/>
      <dgm:spPr/>
      <dgm:t>
        <a:bodyPr/>
        <a:lstStyle/>
        <a:p>
          <a:endParaRPr lang="en-US"/>
        </a:p>
      </dgm:t>
    </dgm:pt>
    <dgm:pt modelId="{268CE201-BDA8-4F89-A8AD-7013003C5BEC}" type="sibTrans" cxnId="{E33287F9-232B-4A46-AE31-BA975A4498BE}">
      <dgm:prSet/>
      <dgm:spPr/>
      <dgm:t>
        <a:bodyPr/>
        <a:lstStyle/>
        <a:p>
          <a:endParaRPr lang="en-US"/>
        </a:p>
      </dgm:t>
    </dgm:pt>
    <dgm:pt modelId="{E82A85BF-805B-4206-A831-776E4C5352F9}">
      <dgm:prSet/>
      <dgm:spPr/>
      <dgm:t>
        <a:bodyPr/>
        <a:lstStyle/>
        <a:p>
          <a:r>
            <a:rPr lang="en-US"/>
            <a:t>Azure Policies are applied at Management Group to enforce guardrails. E.g. – Enforce Naming Standards, Deny provisioning certain types of resources like Marketplace Images, Policies to deny direct RDP or SSH from Internet etc.</a:t>
          </a:r>
        </a:p>
      </dgm:t>
    </dgm:pt>
    <dgm:pt modelId="{9685A1C6-A38D-46BD-8F01-8937F6F212D4}" type="parTrans" cxnId="{516C2E62-BFA7-4462-BA59-4988E6946124}">
      <dgm:prSet/>
      <dgm:spPr/>
      <dgm:t>
        <a:bodyPr/>
        <a:lstStyle/>
        <a:p>
          <a:endParaRPr lang="en-US"/>
        </a:p>
      </dgm:t>
    </dgm:pt>
    <dgm:pt modelId="{CB682B71-B8A2-4746-85D0-4FD36C0B9E34}" type="sibTrans" cxnId="{516C2E62-BFA7-4462-BA59-4988E6946124}">
      <dgm:prSet/>
      <dgm:spPr/>
      <dgm:t>
        <a:bodyPr/>
        <a:lstStyle/>
        <a:p>
          <a:endParaRPr lang="en-US"/>
        </a:p>
      </dgm:t>
    </dgm:pt>
    <dgm:pt modelId="{F55FBF86-B997-4C5A-811C-980F1B4C168D}">
      <dgm:prSet/>
      <dgm:spPr/>
      <dgm:t>
        <a:bodyPr/>
        <a:lstStyle/>
        <a:p>
          <a:r>
            <a:rPr lang="en-US"/>
            <a:t>Based on best practices from the vendor for Cloud Adoption.</a:t>
          </a:r>
        </a:p>
      </dgm:t>
    </dgm:pt>
    <dgm:pt modelId="{DCF914E4-5917-455C-9D9E-53AA30AF50AB}" type="parTrans" cxnId="{C6D9F3CD-2302-4FC3-9435-952AD9C6B1C9}">
      <dgm:prSet/>
      <dgm:spPr/>
      <dgm:t>
        <a:bodyPr/>
        <a:lstStyle/>
        <a:p>
          <a:endParaRPr lang="en-US"/>
        </a:p>
      </dgm:t>
    </dgm:pt>
    <dgm:pt modelId="{2FBF55BB-9C73-4429-8613-DCD9E5E140E0}" type="sibTrans" cxnId="{C6D9F3CD-2302-4FC3-9435-952AD9C6B1C9}">
      <dgm:prSet/>
      <dgm:spPr/>
      <dgm:t>
        <a:bodyPr/>
        <a:lstStyle/>
        <a:p>
          <a:endParaRPr lang="en-US"/>
        </a:p>
      </dgm:t>
    </dgm:pt>
    <dgm:pt modelId="{2EE89401-FE38-4CFE-B3B8-2B646910ECB9}">
      <dgm:prSet/>
      <dgm:spPr/>
      <dgm:t>
        <a:bodyPr/>
        <a:lstStyle/>
        <a:p>
          <a:r>
            <a:rPr lang="en-US"/>
            <a:t>Policies applied at parent group cannot be overwritten, however child management group policies can be applied at Subscription level. E.g. – Storage naming convention for a certain business function.</a:t>
          </a:r>
        </a:p>
      </dgm:t>
    </dgm:pt>
    <dgm:pt modelId="{E3D8E165-71AC-446D-A779-88D321C7CE72}" type="sibTrans" cxnId="{7FF3E85F-0196-4979-B502-FF78B5DB3CFD}">
      <dgm:prSet/>
      <dgm:spPr/>
      <dgm:t>
        <a:bodyPr/>
        <a:lstStyle/>
        <a:p>
          <a:endParaRPr lang="en-US"/>
        </a:p>
      </dgm:t>
    </dgm:pt>
    <dgm:pt modelId="{0BBA0863-8D96-498D-859E-A14D53378DCE}" type="parTrans" cxnId="{7FF3E85F-0196-4979-B502-FF78B5DB3CFD}">
      <dgm:prSet/>
      <dgm:spPr/>
      <dgm:t>
        <a:bodyPr/>
        <a:lstStyle/>
        <a:p>
          <a:endParaRPr lang="en-US"/>
        </a:p>
      </dgm:t>
    </dgm:pt>
    <dgm:pt modelId="{5150E9AB-69F1-4C5E-9EF0-8C1889FBEFCF}">
      <dgm:prSet/>
      <dgm:spPr/>
      <dgm:t>
        <a:bodyPr/>
        <a:lstStyle/>
        <a:p>
          <a:r>
            <a:rPr lang="en-US"/>
            <a:t>RBAC is implemented to segregate roles and permissions between subscriptions. Custom Global Roles are created for central management, some roles are tightly secured to disallow role elevation, subscription level Roles are created to provide business functions some autonomy to provision resources.  </a:t>
          </a:r>
        </a:p>
      </dgm:t>
    </dgm:pt>
    <dgm:pt modelId="{B9EC75D5-58D3-451C-927B-89ED3BDDD6A4}" type="parTrans" cxnId="{B55C4BED-A239-432C-99B6-3B9355C4EA36}">
      <dgm:prSet/>
      <dgm:spPr/>
      <dgm:t>
        <a:bodyPr/>
        <a:lstStyle/>
        <a:p>
          <a:endParaRPr lang="en-CA"/>
        </a:p>
      </dgm:t>
    </dgm:pt>
    <dgm:pt modelId="{B1B3BF16-C6CD-4273-990C-F78762945D88}" type="sibTrans" cxnId="{B55C4BED-A239-432C-99B6-3B9355C4EA36}">
      <dgm:prSet/>
      <dgm:spPr/>
      <dgm:t>
        <a:bodyPr/>
        <a:lstStyle/>
        <a:p>
          <a:endParaRPr lang="en-CA"/>
        </a:p>
      </dgm:t>
    </dgm:pt>
    <dgm:pt modelId="{FE585E6C-0C43-4C03-9A2F-E2F3DF436DAD}">
      <dgm:prSet/>
      <dgm:spPr/>
      <dgm:t>
        <a:bodyPr/>
        <a:lstStyle/>
        <a:p>
          <a:r>
            <a:rPr lang="en-US"/>
            <a:t>Tagging implementation for Resource Management, Cost Management and Optimization, Operations Management, Governance &amp; Compliance etc.</a:t>
          </a:r>
        </a:p>
      </dgm:t>
    </dgm:pt>
    <dgm:pt modelId="{6192D6AD-45C7-4D97-9A82-93EEFC67162E}" type="parTrans" cxnId="{B2FCB83D-F90A-49BB-9251-628F0E3B3A55}">
      <dgm:prSet/>
      <dgm:spPr/>
      <dgm:t>
        <a:bodyPr/>
        <a:lstStyle/>
        <a:p>
          <a:endParaRPr lang="en-CA"/>
        </a:p>
      </dgm:t>
    </dgm:pt>
    <dgm:pt modelId="{FB818F38-A336-442E-BF27-C7C409137CC1}" type="sibTrans" cxnId="{B2FCB83D-F90A-49BB-9251-628F0E3B3A55}">
      <dgm:prSet/>
      <dgm:spPr/>
      <dgm:t>
        <a:bodyPr/>
        <a:lstStyle/>
        <a:p>
          <a:endParaRPr lang="en-CA"/>
        </a:p>
      </dgm:t>
    </dgm:pt>
    <dgm:pt modelId="{6E7CB0EA-F836-442E-8F39-4E4BC6EF1676}">
      <dgm:prSet/>
      <dgm:spPr/>
      <dgm:t>
        <a:bodyPr/>
        <a:lstStyle/>
        <a:p>
          <a:r>
            <a:rPr lang="en-US"/>
            <a:t>Hub-Spoke Network Topology where Hub is central, shared network zone controlling any ingress or egress traffic between different zones: Internet, On-Prem and Spokes. Spokes represent each network zone where Business workloads resides and run. </a:t>
          </a:r>
        </a:p>
      </dgm:t>
    </dgm:pt>
    <dgm:pt modelId="{FD95F34B-1515-426C-AFBF-BF5294E2D70A}" type="parTrans" cxnId="{AF585814-2E3B-4F96-9DE4-2C5A5E1D7B58}">
      <dgm:prSet/>
      <dgm:spPr/>
      <dgm:t>
        <a:bodyPr/>
        <a:lstStyle/>
        <a:p>
          <a:endParaRPr lang="en-CA"/>
        </a:p>
      </dgm:t>
    </dgm:pt>
    <dgm:pt modelId="{AC674BE5-2CD6-47DF-8C99-3E05B9A8DAC2}" type="sibTrans" cxnId="{AF585814-2E3B-4F96-9DE4-2C5A5E1D7B58}">
      <dgm:prSet/>
      <dgm:spPr/>
      <dgm:t>
        <a:bodyPr/>
        <a:lstStyle/>
        <a:p>
          <a:endParaRPr lang="en-CA"/>
        </a:p>
      </dgm:t>
    </dgm:pt>
    <dgm:pt modelId="{239EDEC1-B411-489C-A90B-272F7DFAF3E7}" type="pres">
      <dgm:prSet presAssocID="{65B05A2B-E8F1-4E81-9006-A526166C168C}" presName="linear" presStyleCnt="0">
        <dgm:presLayoutVars>
          <dgm:animLvl val="lvl"/>
          <dgm:resizeHandles val="exact"/>
        </dgm:presLayoutVars>
      </dgm:prSet>
      <dgm:spPr/>
    </dgm:pt>
    <dgm:pt modelId="{C3622CBD-4E77-432D-B392-D1B27C8832C7}" type="pres">
      <dgm:prSet presAssocID="{F55FBF86-B997-4C5A-811C-980F1B4C168D}" presName="parentText" presStyleLbl="node1" presStyleIdx="0" presStyleCnt="7">
        <dgm:presLayoutVars>
          <dgm:chMax val="0"/>
          <dgm:bulletEnabled val="1"/>
        </dgm:presLayoutVars>
      </dgm:prSet>
      <dgm:spPr/>
    </dgm:pt>
    <dgm:pt modelId="{46786228-25B7-4B1D-A2A3-25AA189D8AB3}" type="pres">
      <dgm:prSet presAssocID="{2FBF55BB-9C73-4429-8613-DCD9E5E140E0}" presName="spacer" presStyleCnt="0"/>
      <dgm:spPr/>
    </dgm:pt>
    <dgm:pt modelId="{98FD2D53-B9DA-4DE6-AE31-B0238DBCF8C8}" type="pres">
      <dgm:prSet presAssocID="{F77FCA5D-27C5-413C-9364-34728C21DB9D}" presName="parentText" presStyleLbl="node1" presStyleIdx="1" presStyleCnt="7">
        <dgm:presLayoutVars>
          <dgm:chMax val="0"/>
          <dgm:bulletEnabled val="1"/>
        </dgm:presLayoutVars>
      </dgm:prSet>
      <dgm:spPr/>
    </dgm:pt>
    <dgm:pt modelId="{2282C1DF-3E65-4B1B-902B-DE56E07E3100}" type="pres">
      <dgm:prSet presAssocID="{268CE201-BDA8-4F89-A8AD-7013003C5BEC}" presName="spacer" presStyleCnt="0"/>
      <dgm:spPr/>
    </dgm:pt>
    <dgm:pt modelId="{174A11F1-E22B-45D2-9421-C466465513F9}" type="pres">
      <dgm:prSet presAssocID="{E82A85BF-805B-4206-A831-776E4C5352F9}" presName="parentText" presStyleLbl="node1" presStyleIdx="2" presStyleCnt="7">
        <dgm:presLayoutVars>
          <dgm:chMax val="0"/>
          <dgm:bulletEnabled val="1"/>
        </dgm:presLayoutVars>
      </dgm:prSet>
      <dgm:spPr/>
    </dgm:pt>
    <dgm:pt modelId="{2DC838EF-7D6C-4C0F-96F2-813B824077AE}" type="pres">
      <dgm:prSet presAssocID="{CB682B71-B8A2-4746-85D0-4FD36C0B9E34}" presName="spacer" presStyleCnt="0"/>
      <dgm:spPr/>
    </dgm:pt>
    <dgm:pt modelId="{D1D88A75-79FD-4175-A877-5D6369EF9C70}" type="pres">
      <dgm:prSet presAssocID="{2EE89401-FE38-4CFE-B3B8-2B646910ECB9}" presName="parentText" presStyleLbl="node1" presStyleIdx="3" presStyleCnt="7">
        <dgm:presLayoutVars>
          <dgm:chMax val="0"/>
          <dgm:bulletEnabled val="1"/>
        </dgm:presLayoutVars>
      </dgm:prSet>
      <dgm:spPr/>
    </dgm:pt>
    <dgm:pt modelId="{007DC091-E7DD-482F-8488-9943511F096B}" type="pres">
      <dgm:prSet presAssocID="{E3D8E165-71AC-446D-A779-88D321C7CE72}" presName="spacer" presStyleCnt="0"/>
      <dgm:spPr/>
    </dgm:pt>
    <dgm:pt modelId="{60B6E312-77A4-49D4-8DD5-8E1A5099901F}" type="pres">
      <dgm:prSet presAssocID="{5150E9AB-69F1-4C5E-9EF0-8C1889FBEFCF}" presName="parentText" presStyleLbl="node1" presStyleIdx="4" presStyleCnt="7">
        <dgm:presLayoutVars>
          <dgm:chMax val="0"/>
          <dgm:bulletEnabled val="1"/>
        </dgm:presLayoutVars>
      </dgm:prSet>
      <dgm:spPr/>
    </dgm:pt>
    <dgm:pt modelId="{68F33CEC-9147-4FC7-9D57-042F3F4E38F6}" type="pres">
      <dgm:prSet presAssocID="{B1B3BF16-C6CD-4273-990C-F78762945D88}" presName="spacer" presStyleCnt="0"/>
      <dgm:spPr/>
    </dgm:pt>
    <dgm:pt modelId="{02E7F723-E4D7-41B8-AA8A-2CC4DE7FC640}" type="pres">
      <dgm:prSet presAssocID="{FE585E6C-0C43-4C03-9A2F-E2F3DF436DAD}" presName="parentText" presStyleLbl="node1" presStyleIdx="5" presStyleCnt="7">
        <dgm:presLayoutVars>
          <dgm:chMax val="0"/>
          <dgm:bulletEnabled val="1"/>
        </dgm:presLayoutVars>
      </dgm:prSet>
      <dgm:spPr/>
    </dgm:pt>
    <dgm:pt modelId="{744EA42A-D4F1-4B26-A32C-83C16529224E}" type="pres">
      <dgm:prSet presAssocID="{FB818F38-A336-442E-BF27-C7C409137CC1}" presName="spacer" presStyleCnt="0"/>
      <dgm:spPr/>
    </dgm:pt>
    <dgm:pt modelId="{50F8C485-A258-420B-AF89-6599D7083962}" type="pres">
      <dgm:prSet presAssocID="{6E7CB0EA-F836-442E-8F39-4E4BC6EF1676}" presName="parentText" presStyleLbl="node1" presStyleIdx="6" presStyleCnt="7">
        <dgm:presLayoutVars>
          <dgm:chMax val="0"/>
          <dgm:bulletEnabled val="1"/>
        </dgm:presLayoutVars>
      </dgm:prSet>
      <dgm:spPr/>
    </dgm:pt>
  </dgm:ptLst>
  <dgm:cxnLst>
    <dgm:cxn modelId="{625CAC02-0D57-4764-BDE0-D4669E46BF47}" type="presOf" srcId="{F55FBF86-B997-4C5A-811C-980F1B4C168D}" destId="{C3622CBD-4E77-432D-B392-D1B27C8832C7}" srcOrd="0" destOrd="0" presId="urn:microsoft.com/office/officeart/2005/8/layout/vList2"/>
    <dgm:cxn modelId="{AF585814-2E3B-4F96-9DE4-2C5A5E1D7B58}" srcId="{65B05A2B-E8F1-4E81-9006-A526166C168C}" destId="{6E7CB0EA-F836-442E-8F39-4E4BC6EF1676}" srcOrd="6" destOrd="0" parTransId="{FD95F34B-1515-426C-AFBF-BF5294E2D70A}" sibTransId="{AC674BE5-2CD6-47DF-8C99-3E05B9A8DAC2}"/>
    <dgm:cxn modelId="{B4B54620-7049-431A-A5DC-49CA130A9874}" type="presOf" srcId="{65B05A2B-E8F1-4E81-9006-A526166C168C}" destId="{239EDEC1-B411-489C-A90B-272F7DFAF3E7}" srcOrd="0" destOrd="0" presId="urn:microsoft.com/office/officeart/2005/8/layout/vList2"/>
    <dgm:cxn modelId="{B2FCB83D-F90A-49BB-9251-628F0E3B3A55}" srcId="{65B05A2B-E8F1-4E81-9006-A526166C168C}" destId="{FE585E6C-0C43-4C03-9A2F-E2F3DF436DAD}" srcOrd="5" destOrd="0" parTransId="{6192D6AD-45C7-4D97-9A82-93EEFC67162E}" sibTransId="{FB818F38-A336-442E-BF27-C7C409137CC1}"/>
    <dgm:cxn modelId="{22C0F35E-7137-4A87-93B9-17CB1FB5E351}" type="presOf" srcId="{5150E9AB-69F1-4C5E-9EF0-8C1889FBEFCF}" destId="{60B6E312-77A4-49D4-8DD5-8E1A5099901F}" srcOrd="0" destOrd="0" presId="urn:microsoft.com/office/officeart/2005/8/layout/vList2"/>
    <dgm:cxn modelId="{7FF3E85F-0196-4979-B502-FF78B5DB3CFD}" srcId="{65B05A2B-E8F1-4E81-9006-A526166C168C}" destId="{2EE89401-FE38-4CFE-B3B8-2B646910ECB9}" srcOrd="3" destOrd="0" parTransId="{0BBA0863-8D96-498D-859E-A14D53378DCE}" sibTransId="{E3D8E165-71AC-446D-A779-88D321C7CE72}"/>
    <dgm:cxn modelId="{516C2E62-BFA7-4462-BA59-4988E6946124}" srcId="{65B05A2B-E8F1-4E81-9006-A526166C168C}" destId="{E82A85BF-805B-4206-A831-776E4C5352F9}" srcOrd="2" destOrd="0" parTransId="{9685A1C6-A38D-46BD-8F01-8937F6F212D4}" sibTransId="{CB682B71-B8A2-4746-85D0-4FD36C0B9E34}"/>
    <dgm:cxn modelId="{080FB94C-9F1D-46BE-A794-96F523B10757}" type="presOf" srcId="{FE585E6C-0C43-4C03-9A2F-E2F3DF436DAD}" destId="{02E7F723-E4D7-41B8-AA8A-2CC4DE7FC640}" srcOrd="0" destOrd="0" presId="urn:microsoft.com/office/officeart/2005/8/layout/vList2"/>
    <dgm:cxn modelId="{BAC1C48C-5B9E-4852-97EA-D7687C2095AE}" type="presOf" srcId="{F77FCA5D-27C5-413C-9364-34728C21DB9D}" destId="{98FD2D53-B9DA-4DE6-AE31-B0238DBCF8C8}" srcOrd="0" destOrd="0" presId="urn:microsoft.com/office/officeart/2005/8/layout/vList2"/>
    <dgm:cxn modelId="{D7DF078E-7ED9-4F54-AB7E-03A337131D42}" type="presOf" srcId="{2EE89401-FE38-4CFE-B3B8-2B646910ECB9}" destId="{D1D88A75-79FD-4175-A877-5D6369EF9C70}" srcOrd="0" destOrd="0" presId="urn:microsoft.com/office/officeart/2005/8/layout/vList2"/>
    <dgm:cxn modelId="{C9E709CB-1EC3-41A6-8B67-8861BEFB29E5}" type="presOf" srcId="{6E7CB0EA-F836-442E-8F39-4E4BC6EF1676}" destId="{50F8C485-A258-420B-AF89-6599D7083962}" srcOrd="0" destOrd="0" presId="urn:microsoft.com/office/officeart/2005/8/layout/vList2"/>
    <dgm:cxn modelId="{C6D9F3CD-2302-4FC3-9435-952AD9C6B1C9}" srcId="{65B05A2B-E8F1-4E81-9006-A526166C168C}" destId="{F55FBF86-B997-4C5A-811C-980F1B4C168D}" srcOrd="0" destOrd="0" parTransId="{DCF914E4-5917-455C-9D9E-53AA30AF50AB}" sibTransId="{2FBF55BB-9C73-4429-8613-DCD9E5E140E0}"/>
    <dgm:cxn modelId="{B55C4BED-A239-432C-99B6-3B9355C4EA36}" srcId="{65B05A2B-E8F1-4E81-9006-A526166C168C}" destId="{5150E9AB-69F1-4C5E-9EF0-8C1889FBEFCF}" srcOrd="4" destOrd="0" parTransId="{B9EC75D5-58D3-451C-927B-89ED3BDDD6A4}" sibTransId="{B1B3BF16-C6CD-4273-990C-F78762945D88}"/>
    <dgm:cxn modelId="{AD9324EE-5C22-4312-9391-A9D2C6129FD4}" type="presOf" srcId="{E82A85BF-805B-4206-A831-776E4C5352F9}" destId="{174A11F1-E22B-45D2-9421-C466465513F9}" srcOrd="0" destOrd="0" presId="urn:microsoft.com/office/officeart/2005/8/layout/vList2"/>
    <dgm:cxn modelId="{E33287F9-232B-4A46-AE31-BA975A4498BE}" srcId="{65B05A2B-E8F1-4E81-9006-A526166C168C}" destId="{F77FCA5D-27C5-413C-9364-34728C21DB9D}" srcOrd="1" destOrd="0" parTransId="{52AA2672-B465-42C7-9981-C7F29A4663C7}" sibTransId="{268CE201-BDA8-4F89-A8AD-7013003C5BEC}"/>
    <dgm:cxn modelId="{7E7D03C5-A11D-4621-A047-76765E916741}" type="presParOf" srcId="{239EDEC1-B411-489C-A90B-272F7DFAF3E7}" destId="{C3622CBD-4E77-432D-B392-D1B27C8832C7}" srcOrd="0" destOrd="0" presId="urn:microsoft.com/office/officeart/2005/8/layout/vList2"/>
    <dgm:cxn modelId="{2B74ED27-B943-4243-BDA8-1A51794E0490}" type="presParOf" srcId="{239EDEC1-B411-489C-A90B-272F7DFAF3E7}" destId="{46786228-25B7-4B1D-A2A3-25AA189D8AB3}" srcOrd="1" destOrd="0" presId="urn:microsoft.com/office/officeart/2005/8/layout/vList2"/>
    <dgm:cxn modelId="{D3607D50-62FE-49A6-8BCE-76EC7B815735}" type="presParOf" srcId="{239EDEC1-B411-489C-A90B-272F7DFAF3E7}" destId="{98FD2D53-B9DA-4DE6-AE31-B0238DBCF8C8}" srcOrd="2" destOrd="0" presId="urn:microsoft.com/office/officeart/2005/8/layout/vList2"/>
    <dgm:cxn modelId="{57258CBF-FC1A-42CF-A238-F719B1417629}" type="presParOf" srcId="{239EDEC1-B411-489C-A90B-272F7DFAF3E7}" destId="{2282C1DF-3E65-4B1B-902B-DE56E07E3100}" srcOrd="3" destOrd="0" presId="urn:microsoft.com/office/officeart/2005/8/layout/vList2"/>
    <dgm:cxn modelId="{A4362082-B03E-4F74-A56D-DFC2C4C42310}" type="presParOf" srcId="{239EDEC1-B411-489C-A90B-272F7DFAF3E7}" destId="{174A11F1-E22B-45D2-9421-C466465513F9}" srcOrd="4" destOrd="0" presId="urn:microsoft.com/office/officeart/2005/8/layout/vList2"/>
    <dgm:cxn modelId="{4C87A204-90F2-4370-8868-BF3F3BEBD337}" type="presParOf" srcId="{239EDEC1-B411-489C-A90B-272F7DFAF3E7}" destId="{2DC838EF-7D6C-4C0F-96F2-813B824077AE}" srcOrd="5" destOrd="0" presId="urn:microsoft.com/office/officeart/2005/8/layout/vList2"/>
    <dgm:cxn modelId="{E750E7E1-8408-4712-9964-E270C02AC718}" type="presParOf" srcId="{239EDEC1-B411-489C-A90B-272F7DFAF3E7}" destId="{D1D88A75-79FD-4175-A877-5D6369EF9C70}" srcOrd="6" destOrd="0" presId="urn:microsoft.com/office/officeart/2005/8/layout/vList2"/>
    <dgm:cxn modelId="{8C04B276-0CA5-4201-BAB8-3F90F7D2DF5B}" type="presParOf" srcId="{239EDEC1-B411-489C-A90B-272F7DFAF3E7}" destId="{007DC091-E7DD-482F-8488-9943511F096B}" srcOrd="7" destOrd="0" presId="urn:microsoft.com/office/officeart/2005/8/layout/vList2"/>
    <dgm:cxn modelId="{D04711EF-7826-4229-B09C-2126BAFFE37F}" type="presParOf" srcId="{239EDEC1-B411-489C-A90B-272F7DFAF3E7}" destId="{60B6E312-77A4-49D4-8DD5-8E1A5099901F}" srcOrd="8" destOrd="0" presId="urn:microsoft.com/office/officeart/2005/8/layout/vList2"/>
    <dgm:cxn modelId="{A6AEE1C5-CD46-4978-BC0B-1A134DD8C7DB}" type="presParOf" srcId="{239EDEC1-B411-489C-A90B-272F7DFAF3E7}" destId="{68F33CEC-9147-4FC7-9D57-042F3F4E38F6}" srcOrd="9" destOrd="0" presId="urn:microsoft.com/office/officeart/2005/8/layout/vList2"/>
    <dgm:cxn modelId="{D873F6E6-AAF6-4B3E-AC7D-2FA061800DD3}" type="presParOf" srcId="{239EDEC1-B411-489C-A90B-272F7DFAF3E7}" destId="{02E7F723-E4D7-41B8-AA8A-2CC4DE7FC640}" srcOrd="10" destOrd="0" presId="urn:microsoft.com/office/officeart/2005/8/layout/vList2"/>
    <dgm:cxn modelId="{24B3E04B-5C28-4CF5-A124-A343408B27EA}" type="presParOf" srcId="{239EDEC1-B411-489C-A90B-272F7DFAF3E7}" destId="{744EA42A-D4F1-4B26-A32C-83C16529224E}" srcOrd="11" destOrd="0" presId="urn:microsoft.com/office/officeart/2005/8/layout/vList2"/>
    <dgm:cxn modelId="{634AC352-994D-446F-A525-75785E007CD1}" type="presParOf" srcId="{239EDEC1-B411-489C-A90B-272F7DFAF3E7}" destId="{50F8C485-A258-420B-AF89-6599D7083962}"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5B05A2B-E8F1-4E81-9006-A526166C168C}" type="doc">
      <dgm:prSet loTypeId="urn:microsoft.com/office/officeart/2005/8/layout/vList2" loCatId="list" qsTypeId="urn:microsoft.com/office/officeart/2005/8/quickstyle/3d2" qsCatId="3D" csTypeId="urn:microsoft.com/office/officeart/2005/8/colors/accent1_5" csCatId="accent1" phldr="1"/>
      <dgm:spPr/>
      <dgm:t>
        <a:bodyPr/>
        <a:lstStyle/>
        <a:p>
          <a:endParaRPr lang="en-US"/>
        </a:p>
      </dgm:t>
    </dgm:pt>
    <dgm:pt modelId="{F77FCA5D-27C5-413C-9364-34728C21DB9D}">
      <dgm:prSet/>
      <dgm:spPr/>
      <dgm:t>
        <a:bodyPr/>
        <a:lstStyle/>
        <a:p>
          <a:r>
            <a:rPr lang="en-US"/>
            <a:t>This component in the solution is used in order to transfer between Client &amp; Server over TCP/IP with the default port is 21.</a:t>
          </a:r>
        </a:p>
      </dgm:t>
    </dgm:pt>
    <dgm:pt modelId="{52AA2672-B465-42C7-9981-C7F29A4663C7}" type="parTrans" cxnId="{E33287F9-232B-4A46-AE31-BA975A4498BE}">
      <dgm:prSet/>
      <dgm:spPr/>
      <dgm:t>
        <a:bodyPr/>
        <a:lstStyle/>
        <a:p>
          <a:endParaRPr lang="en-US">
            <a:solidFill>
              <a:schemeClr val="tx1"/>
            </a:solidFill>
          </a:endParaRPr>
        </a:p>
      </dgm:t>
    </dgm:pt>
    <dgm:pt modelId="{268CE201-BDA8-4F89-A8AD-7013003C5BEC}" type="sibTrans" cxnId="{E33287F9-232B-4A46-AE31-BA975A4498BE}">
      <dgm:prSet/>
      <dgm:spPr/>
      <dgm:t>
        <a:bodyPr/>
        <a:lstStyle/>
        <a:p>
          <a:endParaRPr lang="en-US">
            <a:solidFill>
              <a:schemeClr val="tx1"/>
            </a:solidFill>
          </a:endParaRPr>
        </a:p>
      </dgm:t>
    </dgm:pt>
    <dgm:pt modelId="{D665651A-4719-4BF7-B115-1FA64CC1CB9F}">
      <dgm:prSet/>
      <dgm:spPr/>
      <dgm:t>
        <a:bodyPr/>
        <a:lstStyle/>
        <a:p>
          <a:r>
            <a:rPr lang="en-US"/>
            <a:t>In our solution, the FTP Site get the external IP address and the port range. The machine Firewall and the NSG define the rule to allow the client connect to the server based on the rule that define these components.</a:t>
          </a:r>
        </a:p>
      </dgm:t>
    </dgm:pt>
    <dgm:pt modelId="{3DB90A74-1B88-4F33-81B7-EABC0D3BE0DB}" type="parTrans" cxnId="{F3E451E2-5BDB-4E88-9022-77ACC44A41B7}">
      <dgm:prSet/>
      <dgm:spPr/>
      <dgm:t>
        <a:bodyPr/>
        <a:lstStyle/>
        <a:p>
          <a:endParaRPr lang="en-US">
            <a:solidFill>
              <a:schemeClr val="tx1"/>
            </a:solidFill>
          </a:endParaRPr>
        </a:p>
      </dgm:t>
    </dgm:pt>
    <dgm:pt modelId="{63FAB05E-5529-4A33-A5D0-C7E0DF8762F0}" type="sibTrans" cxnId="{F3E451E2-5BDB-4E88-9022-77ACC44A41B7}">
      <dgm:prSet/>
      <dgm:spPr/>
      <dgm:t>
        <a:bodyPr/>
        <a:lstStyle/>
        <a:p>
          <a:endParaRPr lang="en-US">
            <a:solidFill>
              <a:schemeClr val="tx1"/>
            </a:solidFill>
          </a:endParaRPr>
        </a:p>
      </dgm:t>
    </dgm:pt>
    <dgm:pt modelId="{E82A85BF-805B-4206-A831-776E4C5352F9}">
      <dgm:prSet/>
      <dgm:spPr/>
      <dgm:t>
        <a:bodyPr/>
        <a:lstStyle/>
        <a:p>
          <a:r>
            <a:rPr lang="en-US"/>
            <a:t>Using WinSCP to establish the connection to the site and conduct testing by transferring some files.</a:t>
          </a:r>
        </a:p>
      </dgm:t>
    </dgm:pt>
    <dgm:pt modelId="{9685A1C6-A38D-46BD-8F01-8937F6F212D4}" type="parTrans" cxnId="{516C2E62-BFA7-4462-BA59-4988E6946124}">
      <dgm:prSet/>
      <dgm:spPr/>
      <dgm:t>
        <a:bodyPr/>
        <a:lstStyle/>
        <a:p>
          <a:endParaRPr lang="en-US">
            <a:solidFill>
              <a:schemeClr val="tx1"/>
            </a:solidFill>
          </a:endParaRPr>
        </a:p>
      </dgm:t>
    </dgm:pt>
    <dgm:pt modelId="{CB682B71-B8A2-4746-85D0-4FD36C0B9E34}" type="sibTrans" cxnId="{516C2E62-BFA7-4462-BA59-4988E6946124}">
      <dgm:prSet/>
      <dgm:spPr/>
      <dgm:t>
        <a:bodyPr/>
        <a:lstStyle/>
        <a:p>
          <a:endParaRPr lang="en-US">
            <a:solidFill>
              <a:schemeClr val="tx1"/>
            </a:solidFill>
          </a:endParaRPr>
        </a:p>
      </dgm:t>
    </dgm:pt>
    <dgm:pt modelId="{2EE89401-FE38-4CFE-B3B8-2B646910ECB9}">
      <dgm:prSet/>
      <dgm:spPr/>
      <dgm:t>
        <a:bodyPr/>
        <a:lstStyle/>
        <a:p>
          <a:r>
            <a:rPr lang="en-US"/>
            <a:t>It supposed to have the FTP server connect to the VM Test 2 on KAN network via the Private Link.</a:t>
          </a:r>
        </a:p>
      </dgm:t>
    </dgm:pt>
    <dgm:pt modelId="{0BBA0863-8D96-498D-859E-A14D53378DCE}" type="parTrans" cxnId="{7FF3E85F-0196-4979-B502-FF78B5DB3CFD}">
      <dgm:prSet/>
      <dgm:spPr/>
      <dgm:t>
        <a:bodyPr/>
        <a:lstStyle/>
        <a:p>
          <a:endParaRPr lang="en-US">
            <a:solidFill>
              <a:schemeClr val="tx1"/>
            </a:solidFill>
          </a:endParaRPr>
        </a:p>
      </dgm:t>
    </dgm:pt>
    <dgm:pt modelId="{E3D8E165-71AC-446D-A779-88D321C7CE72}" type="sibTrans" cxnId="{7FF3E85F-0196-4979-B502-FF78B5DB3CFD}">
      <dgm:prSet/>
      <dgm:spPr/>
      <dgm:t>
        <a:bodyPr/>
        <a:lstStyle/>
        <a:p>
          <a:endParaRPr lang="en-US">
            <a:solidFill>
              <a:schemeClr val="tx1"/>
            </a:solidFill>
          </a:endParaRPr>
        </a:p>
      </dgm:t>
    </dgm:pt>
    <dgm:pt modelId="{4E473CA6-314B-4934-9DA6-CDC67EADFEFE}" type="pres">
      <dgm:prSet presAssocID="{65B05A2B-E8F1-4E81-9006-A526166C168C}" presName="linear" presStyleCnt="0">
        <dgm:presLayoutVars>
          <dgm:animLvl val="lvl"/>
          <dgm:resizeHandles val="exact"/>
        </dgm:presLayoutVars>
      </dgm:prSet>
      <dgm:spPr/>
    </dgm:pt>
    <dgm:pt modelId="{5FBB1066-6434-4EF7-9763-9C4B3E4E6F1F}" type="pres">
      <dgm:prSet presAssocID="{F77FCA5D-27C5-413C-9364-34728C21DB9D}" presName="parentText" presStyleLbl="node1" presStyleIdx="0" presStyleCnt="4">
        <dgm:presLayoutVars>
          <dgm:chMax val="0"/>
          <dgm:bulletEnabled val="1"/>
        </dgm:presLayoutVars>
      </dgm:prSet>
      <dgm:spPr/>
    </dgm:pt>
    <dgm:pt modelId="{C41823E4-86FF-44C3-9C63-F7BFC0D38D26}" type="pres">
      <dgm:prSet presAssocID="{268CE201-BDA8-4F89-A8AD-7013003C5BEC}" presName="spacer" presStyleCnt="0"/>
      <dgm:spPr/>
    </dgm:pt>
    <dgm:pt modelId="{118D52B9-763E-4537-BAE0-AEE1C69A1A25}" type="pres">
      <dgm:prSet presAssocID="{D665651A-4719-4BF7-B115-1FA64CC1CB9F}" presName="parentText" presStyleLbl="node1" presStyleIdx="1" presStyleCnt="4">
        <dgm:presLayoutVars>
          <dgm:chMax val="0"/>
          <dgm:bulletEnabled val="1"/>
        </dgm:presLayoutVars>
      </dgm:prSet>
      <dgm:spPr/>
    </dgm:pt>
    <dgm:pt modelId="{122EFD1A-E811-4C93-94FC-809E01AFDC0D}" type="pres">
      <dgm:prSet presAssocID="{63FAB05E-5529-4A33-A5D0-C7E0DF8762F0}" presName="spacer" presStyleCnt="0"/>
      <dgm:spPr/>
    </dgm:pt>
    <dgm:pt modelId="{F1F0F390-6DFA-4FE5-AB61-D57CA5983251}" type="pres">
      <dgm:prSet presAssocID="{E82A85BF-805B-4206-A831-776E4C5352F9}" presName="parentText" presStyleLbl="node1" presStyleIdx="2" presStyleCnt="4">
        <dgm:presLayoutVars>
          <dgm:chMax val="0"/>
          <dgm:bulletEnabled val="1"/>
        </dgm:presLayoutVars>
      </dgm:prSet>
      <dgm:spPr/>
    </dgm:pt>
    <dgm:pt modelId="{18C38B83-DA51-407D-8A9D-2A30445D2854}" type="pres">
      <dgm:prSet presAssocID="{CB682B71-B8A2-4746-85D0-4FD36C0B9E34}" presName="spacer" presStyleCnt="0"/>
      <dgm:spPr/>
    </dgm:pt>
    <dgm:pt modelId="{E2E32582-89CE-429A-B851-AA6368A25C05}" type="pres">
      <dgm:prSet presAssocID="{2EE89401-FE38-4CFE-B3B8-2B646910ECB9}" presName="parentText" presStyleLbl="node1" presStyleIdx="3" presStyleCnt="4">
        <dgm:presLayoutVars>
          <dgm:chMax val="0"/>
          <dgm:bulletEnabled val="1"/>
        </dgm:presLayoutVars>
      </dgm:prSet>
      <dgm:spPr/>
    </dgm:pt>
  </dgm:ptLst>
  <dgm:cxnLst>
    <dgm:cxn modelId="{69BD4418-7B3F-4003-BD2D-E9035A44BBAA}" type="presOf" srcId="{65B05A2B-E8F1-4E81-9006-A526166C168C}" destId="{4E473CA6-314B-4934-9DA6-CDC67EADFEFE}" srcOrd="0" destOrd="0" presId="urn:microsoft.com/office/officeart/2005/8/layout/vList2"/>
    <dgm:cxn modelId="{7FF3E85F-0196-4979-B502-FF78B5DB3CFD}" srcId="{65B05A2B-E8F1-4E81-9006-A526166C168C}" destId="{2EE89401-FE38-4CFE-B3B8-2B646910ECB9}" srcOrd="3" destOrd="0" parTransId="{0BBA0863-8D96-498D-859E-A14D53378DCE}" sibTransId="{E3D8E165-71AC-446D-A779-88D321C7CE72}"/>
    <dgm:cxn modelId="{516C2E62-BFA7-4462-BA59-4988E6946124}" srcId="{65B05A2B-E8F1-4E81-9006-A526166C168C}" destId="{E82A85BF-805B-4206-A831-776E4C5352F9}" srcOrd="2" destOrd="0" parTransId="{9685A1C6-A38D-46BD-8F01-8937F6F212D4}" sibTransId="{CB682B71-B8A2-4746-85D0-4FD36C0B9E34}"/>
    <dgm:cxn modelId="{E63DDD7F-68A8-4AE3-AA87-1E78C9A303B2}" type="presOf" srcId="{F77FCA5D-27C5-413C-9364-34728C21DB9D}" destId="{5FBB1066-6434-4EF7-9763-9C4B3E4E6F1F}" srcOrd="0" destOrd="0" presId="urn:microsoft.com/office/officeart/2005/8/layout/vList2"/>
    <dgm:cxn modelId="{54151AA1-297E-451F-BC80-29F6AA44A4F9}" type="presOf" srcId="{D665651A-4719-4BF7-B115-1FA64CC1CB9F}" destId="{118D52B9-763E-4537-BAE0-AEE1C69A1A25}" srcOrd="0" destOrd="0" presId="urn:microsoft.com/office/officeart/2005/8/layout/vList2"/>
    <dgm:cxn modelId="{0BCF85B6-E553-44DC-BE57-6E2CAD1B6CCB}" type="presOf" srcId="{E82A85BF-805B-4206-A831-776E4C5352F9}" destId="{F1F0F390-6DFA-4FE5-AB61-D57CA5983251}" srcOrd="0" destOrd="0" presId="urn:microsoft.com/office/officeart/2005/8/layout/vList2"/>
    <dgm:cxn modelId="{F3E451E2-5BDB-4E88-9022-77ACC44A41B7}" srcId="{65B05A2B-E8F1-4E81-9006-A526166C168C}" destId="{D665651A-4719-4BF7-B115-1FA64CC1CB9F}" srcOrd="1" destOrd="0" parTransId="{3DB90A74-1B88-4F33-81B7-EABC0D3BE0DB}" sibTransId="{63FAB05E-5529-4A33-A5D0-C7E0DF8762F0}"/>
    <dgm:cxn modelId="{4BC949E4-8FA9-443E-9E32-FF59424498BC}" type="presOf" srcId="{2EE89401-FE38-4CFE-B3B8-2B646910ECB9}" destId="{E2E32582-89CE-429A-B851-AA6368A25C05}" srcOrd="0" destOrd="0" presId="urn:microsoft.com/office/officeart/2005/8/layout/vList2"/>
    <dgm:cxn modelId="{E33287F9-232B-4A46-AE31-BA975A4498BE}" srcId="{65B05A2B-E8F1-4E81-9006-A526166C168C}" destId="{F77FCA5D-27C5-413C-9364-34728C21DB9D}" srcOrd="0" destOrd="0" parTransId="{52AA2672-B465-42C7-9981-C7F29A4663C7}" sibTransId="{268CE201-BDA8-4F89-A8AD-7013003C5BEC}"/>
    <dgm:cxn modelId="{E65F3278-0B8F-4236-92DC-BEF4EB684E3C}" type="presParOf" srcId="{4E473CA6-314B-4934-9DA6-CDC67EADFEFE}" destId="{5FBB1066-6434-4EF7-9763-9C4B3E4E6F1F}" srcOrd="0" destOrd="0" presId="urn:microsoft.com/office/officeart/2005/8/layout/vList2"/>
    <dgm:cxn modelId="{0708F4BD-7714-4F7B-84D6-64693D39915B}" type="presParOf" srcId="{4E473CA6-314B-4934-9DA6-CDC67EADFEFE}" destId="{C41823E4-86FF-44C3-9C63-F7BFC0D38D26}" srcOrd="1" destOrd="0" presId="urn:microsoft.com/office/officeart/2005/8/layout/vList2"/>
    <dgm:cxn modelId="{88DDF37A-45B5-4CD6-9702-FC87517BA6EF}" type="presParOf" srcId="{4E473CA6-314B-4934-9DA6-CDC67EADFEFE}" destId="{118D52B9-763E-4537-BAE0-AEE1C69A1A25}" srcOrd="2" destOrd="0" presId="urn:microsoft.com/office/officeart/2005/8/layout/vList2"/>
    <dgm:cxn modelId="{1DE46AC9-DF11-4FA8-8E76-E7D498482FF2}" type="presParOf" srcId="{4E473CA6-314B-4934-9DA6-CDC67EADFEFE}" destId="{122EFD1A-E811-4C93-94FC-809E01AFDC0D}" srcOrd="3" destOrd="0" presId="urn:microsoft.com/office/officeart/2005/8/layout/vList2"/>
    <dgm:cxn modelId="{A9457EC3-B4B4-4D94-81F8-7432B86931B6}" type="presParOf" srcId="{4E473CA6-314B-4934-9DA6-CDC67EADFEFE}" destId="{F1F0F390-6DFA-4FE5-AB61-D57CA5983251}" srcOrd="4" destOrd="0" presId="urn:microsoft.com/office/officeart/2005/8/layout/vList2"/>
    <dgm:cxn modelId="{2D3B4926-AC93-4AA8-9A8A-8B347E2D9B03}" type="presParOf" srcId="{4E473CA6-314B-4934-9DA6-CDC67EADFEFE}" destId="{18C38B83-DA51-407D-8A9D-2A30445D2854}" srcOrd="5" destOrd="0" presId="urn:microsoft.com/office/officeart/2005/8/layout/vList2"/>
    <dgm:cxn modelId="{6DECB499-AB99-441F-8784-01D8A7F79F9E}" type="presParOf" srcId="{4E473CA6-314B-4934-9DA6-CDC67EADFEFE}" destId="{E2E32582-89CE-429A-B851-AA6368A25C0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B05A2B-E8F1-4E81-9006-A526166C168C}"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F77FCA5D-27C5-413C-9364-34728C21DB9D}">
      <dgm:prSet/>
      <dgm:spPr/>
      <dgm:t>
        <a:bodyPr/>
        <a:lstStyle/>
        <a:p>
          <a:r>
            <a:rPr lang="en-US"/>
            <a:t>Traffic between two peered networks is routed through Microsoft backbone infrastructure.</a:t>
          </a:r>
        </a:p>
      </dgm:t>
    </dgm:pt>
    <dgm:pt modelId="{52AA2672-B465-42C7-9981-C7F29A4663C7}" type="parTrans" cxnId="{E33287F9-232B-4A46-AE31-BA975A4498BE}">
      <dgm:prSet/>
      <dgm:spPr/>
      <dgm:t>
        <a:bodyPr/>
        <a:lstStyle/>
        <a:p>
          <a:endParaRPr lang="en-US"/>
        </a:p>
      </dgm:t>
    </dgm:pt>
    <dgm:pt modelId="{268CE201-BDA8-4F89-A8AD-7013003C5BEC}" type="sibTrans" cxnId="{E33287F9-232B-4A46-AE31-BA975A4498BE}">
      <dgm:prSet/>
      <dgm:spPr/>
      <dgm:t>
        <a:bodyPr/>
        <a:lstStyle/>
        <a:p>
          <a:endParaRPr lang="en-US"/>
        </a:p>
      </dgm:t>
    </dgm:pt>
    <dgm:pt modelId="{E82A85BF-805B-4206-A831-776E4C5352F9}">
      <dgm:prSet/>
      <dgm:spPr/>
      <dgm:t>
        <a:bodyPr/>
        <a:lstStyle/>
        <a:p>
          <a:r>
            <a:rPr lang="en-US"/>
            <a:t>Two ore more networks are directly peered, providing a low latency, high-bandwidth network with no extra hops or gateways.</a:t>
          </a:r>
        </a:p>
      </dgm:t>
    </dgm:pt>
    <dgm:pt modelId="{9685A1C6-A38D-46BD-8F01-8937F6F212D4}" type="parTrans" cxnId="{516C2E62-BFA7-4462-BA59-4988E6946124}">
      <dgm:prSet/>
      <dgm:spPr/>
      <dgm:t>
        <a:bodyPr/>
        <a:lstStyle/>
        <a:p>
          <a:endParaRPr lang="en-US"/>
        </a:p>
      </dgm:t>
    </dgm:pt>
    <dgm:pt modelId="{CB682B71-B8A2-4746-85D0-4FD36C0B9E34}" type="sibTrans" cxnId="{516C2E62-BFA7-4462-BA59-4988E6946124}">
      <dgm:prSet/>
      <dgm:spPr/>
      <dgm:t>
        <a:bodyPr/>
        <a:lstStyle/>
        <a:p>
          <a:endParaRPr lang="en-US"/>
        </a:p>
      </dgm:t>
    </dgm:pt>
    <dgm:pt modelId="{F55FBF86-B997-4C5A-811C-980F1B4C168D}">
      <dgm:prSet/>
      <dgm:spPr/>
      <dgm:t>
        <a:bodyPr/>
        <a:lstStyle/>
        <a:p>
          <a:r>
            <a:rPr lang="en-US"/>
            <a:t>vNet peering connects two Azure virtual networks for seamless connectivity.</a:t>
          </a:r>
        </a:p>
      </dgm:t>
    </dgm:pt>
    <dgm:pt modelId="{DCF914E4-5917-455C-9D9E-53AA30AF50AB}" type="parTrans" cxnId="{C6D9F3CD-2302-4FC3-9435-952AD9C6B1C9}">
      <dgm:prSet/>
      <dgm:spPr/>
      <dgm:t>
        <a:bodyPr/>
        <a:lstStyle/>
        <a:p>
          <a:endParaRPr lang="en-US"/>
        </a:p>
      </dgm:t>
    </dgm:pt>
    <dgm:pt modelId="{2FBF55BB-9C73-4429-8613-DCD9E5E140E0}" type="sibTrans" cxnId="{C6D9F3CD-2302-4FC3-9435-952AD9C6B1C9}">
      <dgm:prSet/>
      <dgm:spPr/>
      <dgm:t>
        <a:bodyPr/>
        <a:lstStyle/>
        <a:p>
          <a:endParaRPr lang="en-US"/>
        </a:p>
      </dgm:t>
    </dgm:pt>
    <dgm:pt modelId="{2EE89401-FE38-4CFE-B3B8-2B646910ECB9}">
      <dgm:prSet/>
      <dgm:spPr/>
      <dgm:t>
        <a:bodyPr/>
        <a:lstStyle/>
        <a:p>
          <a:r>
            <a:rPr lang="en-US"/>
            <a:t>vNet peering is non-transitive.</a:t>
          </a:r>
        </a:p>
      </dgm:t>
    </dgm:pt>
    <dgm:pt modelId="{E3D8E165-71AC-446D-A779-88D321C7CE72}" type="sibTrans" cxnId="{7FF3E85F-0196-4979-B502-FF78B5DB3CFD}">
      <dgm:prSet/>
      <dgm:spPr/>
      <dgm:t>
        <a:bodyPr/>
        <a:lstStyle/>
        <a:p>
          <a:endParaRPr lang="en-US"/>
        </a:p>
      </dgm:t>
    </dgm:pt>
    <dgm:pt modelId="{0BBA0863-8D96-498D-859E-A14D53378DCE}" type="parTrans" cxnId="{7FF3E85F-0196-4979-B502-FF78B5DB3CFD}">
      <dgm:prSet/>
      <dgm:spPr/>
      <dgm:t>
        <a:bodyPr/>
        <a:lstStyle/>
        <a:p>
          <a:endParaRPr lang="en-US"/>
        </a:p>
      </dgm:t>
    </dgm:pt>
    <dgm:pt modelId="{5150E9AB-69F1-4C5E-9EF0-8C1889FBEFCF}">
      <dgm:prSet/>
      <dgm:spPr/>
      <dgm:t>
        <a:bodyPr/>
        <a:lstStyle/>
        <a:p>
          <a:r>
            <a:rPr lang="en-US"/>
            <a:t>Use cases of vNet peering involve – Database replication, low latency replication, database failovers etc.</a:t>
          </a:r>
        </a:p>
      </dgm:t>
    </dgm:pt>
    <dgm:pt modelId="{B9EC75D5-58D3-451C-927B-89ED3BDDD6A4}" type="parTrans" cxnId="{B55C4BED-A239-432C-99B6-3B9355C4EA36}">
      <dgm:prSet/>
      <dgm:spPr/>
      <dgm:t>
        <a:bodyPr/>
        <a:lstStyle/>
        <a:p>
          <a:endParaRPr lang="en-CA"/>
        </a:p>
      </dgm:t>
    </dgm:pt>
    <dgm:pt modelId="{B1B3BF16-C6CD-4273-990C-F78762945D88}" type="sibTrans" cxnId="{B55C4BED-A239-432C-99B6-3B9355C4EA36}">
      <dgm:prSet/>
      <dgm:spPr/>
      <dgm:t>
        <a:bodyPr/>
        <a:lstStyle/>
        <a:p>
          <a:endParaRPr lang="en-CA"/>
        </a:p>
      </dgm:t>
    </dgm:pt>
    <dgm:pt modelId="{FE585E6C-0C43-4C03-9A2F-E2F3DF436DAD}">
      <dgm:prSet/>
      <dgm:spPr/>
      <dgm:t>
        <a:bodyPr/>
        <a:lstStyle/>
        <a:p>
          <a:r>
            <a:rPr lang="en-US"/>
            <a:t>Peering can be done within same subscription or different subscriptions (Global and Cross AD)</a:t>
          </a:r>
        </a:p>
      </dgm:t>
    </dgm:pt>
    <dgm:pt modelId="{6192D6AD-45C7-4D97-9A82-93EEFC67162E}" type="parTrans" cxnId="{B2FCB83D-F90A-49BB-9251-628F0E3B3A55}">
      <dgm:prSet/>
      <dgm:spPr/>
      <dgm:t>
        <a:bodyPr/>
        <a:lstStyle/>
        <a:p>
          <a:endParaRPr lang="en-CA"/>
        </a:p>
      </dgm:t>
    </dgm:pt>
    <dgm:pt modelId="{FB818F38-A336-442E-BF27-C7C409137CC1}" type="sibTrans" cxnId="{B2FCB83D-F90A-49BB-9251-628F0E3B3A55}">
      <dgm:prSet/>
      <dgm:spPr/>
      <dgm:t>
        <a:bodyPr/>
        <a:lstStyle/>
        <a:p>
          <a:endParaRPr lang="en-CA"/>
        </a:p>
      </dgm:t>
    </dgm:pt>
    <dgm:pt modelId="{239EDEC1-B411-489C-A90B-272F7DFAF3E7}" type="pres">
      <dgm:prSet presAssocID="{65B05A2B-E8F1-4E81-9006-A526166C168C}" presName="linear" presStyleCnt="0">
        <dgm:presLayoutVars>
          <dgm:animLvl val="lvl"/>
          <dgm:resizeHandles val="exact"/>
        </dgm:presLayoutVars>
      </dgm:prSet>
      <dgm:spPr/>
    </dgm:pt>
    <dgm:pt modelId="{C3622CBD-4E77-432D-B392-D1B27C8832C7}" type="pres">
      <dgm:prSet presAssocID="{F55FBF86-B997-4C5A-811C-980F1B4C168D}" presName="parentText" presStyleLbl="node1" presStyleIdx="0" presStyleCnt="6">
        <dgm:presLayoutVars>
          <dgm:chMax val="0"/>
          <dgm:bulletEnabled val="1"/>
        </dgm:presLayoutVars>
      </dgm:prSet>
      <dgm:spPr/>
    </dgm:pt>
    <dgm:pt modelId="{46786228-25B7-4B1D-A2A3-25AA189D8AB3}" type="pres">
      <dgm:prSet presAssocID="{2FBF55BB-9C73-4429-8613-DCD9E5E140E0}" presName="spacer" presStyleCnt="0"/>
      <dgm:spPr/>
    </dgm:pt>
    <dgm:pt modelId="{98FD2D53-B9DA-4DE6-AE31-B0238DBCF8C8}" type="pres">
      <dgm:prSet presAssocID="{F77FCA5D-27C5-413C-9364-34728C21DB9D}" presName="parentText" presStyleLbl="node1" presStyleIdx="1" presStyleCnt="6">
        <dgm:presLayoutVars>
          <dgm:chMax val="0"/>
          <dgm:bulletEnabled val="1"/>
        </dgm:presLayoutVars>
      </dgm:prSet>
      <dgm:spPr/>
    </dgm:pt>
    <dgm:pt modelId="{2282C1DF-3E65-4B1B-902B-DE56E07E3100}" type="pres">
      <dgm:prSet presAssocID="{268CE201-BDA8-4F89-A8AD-7013003C5BEC}" presName="spacer" presStyleCnt="0"/>
      <dgm:spPr/>
    </dgm:pt>
    <dgm:pt modelId="{174A11F1-E22B-45D2-9421-C466465513F9}" type="pres">
      <dgm:prSet presAssocID="{E82A85BF-805B-4206-A831-776E4C5352F9}" presName="parentText" presStyleLbl="node1" presStyleIdx="2" presStyleCnt="6">
        <dgm:presLayoutVars>
          <dgm:chMax val="0"/>
          <dgm:bulletEnabled val="1"/>
        </dgm:presLayoutVars>
      </dgm:prSet>
      <dgm:spPr/>
    </dgm:pt>
    <dgm:pt modelId="{2DC838EF-7D6C-4C0F-96F2-813B824077AE}" type="pres">
      <dgm:prSet presAssocID="{CB682B71-B8A2-4746-85D0-4FD36C0B9E34}" presName="spacer" presStyleCnt="0"/>
      <dgm:spPr/>
    </dgm:pt>
    <dgm:pt modelId="{D1D88A75-79FD-4175-A877-5D6369EF9C70}" type="pres">
      <dgm:prSet presAssocID="{2EE89401-FE38-4CFE-B3B8-2B646910ECB9}" presName="parentText" presStyleLbl="node1" presStyleIdx="3" presStyleCnt="6">
        <dgm:presLayoutVars>
          <dgm:chMax val="0"/>
          <dgm:bulletEnabled val="1"/>
        </dgm:presLayoutVars>
      </dgm:prSet>
      <dgm:spPr/>
    </dgm:pt>
    <dgm:pt modelId="{007DC091-E7DD-482F-8488-9943511F096B}" type="pres">
      <dgm:prSet presAssocID="{E3D8E165-71AC-446D-A779-88D321C7CE72}" presName="spacer" presStyleCnt="0"/>
      <dgm:spPr/>
    </dgm:pt>
    <dgm:pt modelId="{60B6E312-77A4-49D4-8DD5-8E1A5099901F}" type="pres">
      <dgm:prSet presAssocID="{5150E9AB-69F1-4C5E-9EF0-8C1889FBEFCF}" presName="parentText" presStyleLbl="node1" presStyleIdx="4" presStyleCnt="6">
        <dgm:presLayoutVars>
          <dgm:chMax val="0"/>
          <dgm:bulletEnabled val="1"/>
        </dgm:presLayoutVars>
      </dgm:prSet>
      <dgm:spPr/>
    </dgm:pt>
    <dgm:pt modelId="{68F33CEC-9147-4FC7-9D57-042F3F4E38F6}" type="pres">
      <dgm:prSet presAssocID="{B1B3BF16-C6CD-4273-990C-F78762945D88}" presName="spacer" presStyleCnt="0"/>
      <dgm:spPr/>
    </dgm:pt>
    <dgm:pt modelId="{02E7F723-E4D7-41B8-AA8A-2CC4DE7FC640}" type="pres">
      <dgm:prSet presAssocID="{FE585E6C-0C43-4C03-9A2F-E2F3DF436DAD}" presName="parentText" presStyleLbl="node1" presStyleIdx="5" presStyleCnt="6">
        <dgm:presLayoutVars>
          <dgm:chMax val="0"/>
          <dgm:bulletEnabled val="1"/>
        </dgm:presLayoutVars>
      </dgm:prSet>
      <dgm:spPr/>
    </dgm:pt>
  </dgm:ptLst>
  <dgm:cxnLst>
    <dgm:cxn modelId="{625CAC02-0D57-4764-BDE0-D4669E46BF47}" type="presOf" srcId="{F55FBF86-B997-4C5A-811C-980F1B4C168D}" destId="{C3622CBD-4E77-432D-B392-D1B27C8832C7}" srcOrd="0" destOrd="0" presId="urn:microsoft.com/office/officeart/2005/8/layout/vList2"/>
    <dgm:cxn modelId="{B4B54620-7049-431A-A5DC-49CA130A9874}" type="presOf" srcId="{65B05A2B-E8F1-4E81-9006-A526166C168C}" destId="{239EDEC1-B411-489C-A90B-272F7DFAF3E7}" srcOrd="0" destOrd="0" presId="urn:microsoft.com/office/officeart/2005/8/layout/vList2"/>
    <dgm:cxn modelId="{B2FCB83D-F90A-49BB-9251-628F0E3B3A55}" srcId="{65B05A2B-E8F1-4E81-9006-A526166C168C}" destId="{FE585E6C-0C43-4C03-9A2F-E2F3DF436DAD}" srcOrd="5" destOrd="0" parTransId="{6192D6AD-45C7-4D97-9A82-93EEFC67162E}" sibTransId="{FB818F38-A336-442E-BF27-C7C409137CC1}"/>
    <dgm:cxn modelId="{22C0F35E-7137-4A87-93B9-17CB1FB5E351}" type="presOf" srcId="{5150E9AB-69F1-4C5E-9EF0-8C1889FBEFCF}" destId="{60B6E312-77A4-49D4-8DD5-8E1A5099901F}" srcOrd="0" destOrd="0" presId="urn:microsoft.com/office/officeart/2005/8/layout/vList2"/>
    <dgm:cxn modelId="{7FF3E85F-0196-4979-B502-FF78B5DB3CFD}" srcId="{65B05A2B-E8F1-4E81-9006-A526166C168C}" destId="{2EE89401-FE38-4CFE-B3B8-2B646910ECB9}" srcOrd="3" destOrd="0" parTransId="{0BBA0863-8D96-498D-859E-A14D53378DCE}" sibTransId="{E3D8E165-71AC-446D-A779-88D321C7CE72}"/>
    <dgm:cxn modelId="{516C2E62-BFA7-4462-BA59-4988E6946124}" srcId="{65B05A2B-E8F1-4E81-9006-A526166C168C}" destId="{E82A85BF-805B-4206-A831-776E4C5352F9}" srcOrd="2" destOrd="0" parTransId="{9685A1C6-A38D-46BD-8F01-8937F6F212D4}" sibTransId="{CB682B71-B8A2-4746-85D0-4FD36C0B9E34}"/>
    <dgm:cxn modelId="{080FB94C-9F1D-46BE-A794-96F523B10757}" type="presOf" srcId="{FE585E6C-0C43-4C03-9A2F-E2F3DF436DAD}" destId="{02E7F723-E4D7-41B8-AA8A-2CC4DE7FC640}" srcOrd="0" destOrd="0" presId="urn:microsoft.com/office/officeart/2005/8/layout/vList2"/>
    <dgm:cxn modelId="{BAC1C48C-5B9E-4852-97EA-D7687C2095AE}" type="presOf" srcId="{F77FCA5D-27C5-413C-9364-34728C21DB9D}" destId="{98FD2D53-B9DA-4DE6-AE31-B0238DBCF8C8}" srcOrd="0" destOrd="0" presId="urn:microsoft.com/office/officeart/2005/8/layout/vList2"/>
    <dgm:cxn modelId="{D7DF078E-7ED9-4F54-AB7E-03A337131D42}" type="presOf" srcId="{2EE89401-FE38-4CFE-B3B8-2B646910ECB9}" destId="{D1D88A75-79FD-4175-A877-5D6369EF9C70}" srcOrd="0" destOrd="0" presId="urn:microsoft.com/office/officeart/2005/8/layout/vList2"/>
    <dgm:cxn modelId="{C6D9F3CD-2302-4FC3-9435-952AD9C6B1C9}" srcId="{65B05A2B-E8F1-4E81-9006-A526166C168C}" destId="{F55FBF86-B997-4C5A-811C-980F1B4C168D}" srcOrd="0" destOrd="0" parTransId="{DCF914E4-5917-455C-9D9E-53AA30AF50AB}" sibTransId="{2FBF55BB-9C73-4429-8613-DCD9E5E140E0}"/>
    <dgm:cxn modelId="{B55C4BED-A239-432C-99B6-3B9355C4EA36}" srcId="{65B05A2B-E8F1-4E81-9006-A526166C168C}" destId="{5150E9AB-69F1-4C5E-9EF0-8C1889FBEFCF}" srcOrd="4" destOrd="0" parTransId="{B9EC75D5-58D3-451C-927B-89ED3BDDD6A4}" sibTransId="{B1B3BF16-C6CD-4273-990C-F78762945D88}"/>
    <dgm:cxn modelId="{AD9324EE-5C22-4312-9391-A9D2C6129FD4}" type="presOf" srcId="{E82A85BF-805B-4206-A831-776E4C5352F9}" destId="{174A11F1-E22B-45D2-9421-C466465513F9}" srcOrd="0" destOrd="0" presId="urn:microsoft.com/office/officeart/2005/8/layout/vList2"/>
    <dgm:cxn modelId="{E33287F9-232B-4A46-AE31-BA975A4498BE}" srcId="{65B05A2B-E8F1-4E81-9006-A526166C168C}" destId="{F77FCA5D-27C5-413C-9364-34728C21DB9D}" srcOrd="1" destOrd="0" parTransId="{52AA2672-B465-42C7-9981-C7F29A4663C7}" sibTransId="{268CE201-BDA8-4F89-A8AD-7013003C5BEC}"/>
    <dgm:cxn modelId="{7E7D03C5-A11D-4621-A047-76765E916741}" type="presParOf" srcId="{239EDEC1-B411-489C-A90B-272F7DFAF3E7}" destId="{C3622CBD-4E77-432D-B392-D1B27C8832C7}" srcOrd="0" destOrd="0" presId="urn:microsoft.com/office/officeart/2005/8/layout/vList2"/>
    <dgm:cxn modelId="{2B74ED27-B943-4243-BDA8-1A51794E0490}" type="presParOf" srcId="{239EDEC1-B411-489C-A90B-272F7DFAF3E7}" destId="{46786228-25B7-4B1D-A2A3-25AA189D8AB3}" srcOrd="1" destOrd="0" presId="urn:microsoft.com/office/officeart/2005/8/layout/vList2"/>
    <dgm:cxn modelId="{D3607D50-62FE-49A6-8BCE-76EC7B815735}" type="presParOf" srcId="{239EDEC1-B411-489C-A90B-272F7DFAF3E7}" destId="{98FD2D53-B9DA-4DE6-AE31-B0238DBCF8C8}" srcOrd="2" destOrd="0" presId="urn:microsoft.com/office/officeart/2005/8/layout/vList2"/>
    <dgm:cxn modelId="{57258CBF-FC1A-42CF-A238-F719B1417629}" type="presParOf" srcId="{239EDEC1-B411-489C-A90B-272F7DFAF3E7}" destId="{2282C1DF-3E65-4B1B-902B-DE56E07E3100}" srcOrd="3" destOrd="0" presId="urn:microsoft.com/office/officeart/2005/8/layout/vList2"/>
    <dgm:cxn modelId="{A4362082-B03E-4F74-A56D-DFC2C4C42310}" type="presParOf" srcId="{239EDEC1-B411-489C-A90B-272F7DFAF3E7}" destId="{174A11F1-E22B-45D2-9421-C466465513F9}" srcOrd="4" destOrd="0" presId="urn:microsoft.com/office/officeart/2005/8/layout/vList2"/>
    <dgm:cxn modelId="{4C87A204-90F2-4370-8868-BF3F3BEBD337}" type="presParOf" srcId="{239EDEC1-B411-489C-A90B-272F7DFAF3E7}" destId="{2DC838EF-7D6C-4C0F-96F2-813B824077AE}" srcOrd="5" destOrd="0" presId="urn:microsoft.com/office/officeart/2005/8/layout/vList2"/>
    <dgm:cxn modelId="{E750E7E1-8408-4712-9964-E270C02AC718}" type="presParOf" srcId="{239EDEC1-B411-489C-A90B-272F7DFAF3E7}" destId="{D1D88A75-79FD-4175-A877-5D6369EF9C70}" srcOrd="6" destOrd="0" presId="urn:microsoft.com/office/officeart/2005/8/layout/vList2"/>
    <dgm:cxn modelId="{8C04B276-0CA5-4201-BAB8-3F90F7D2DF5B}" type="presParOf" srcId="{239EDEC1-B411-489C-A90B-272F7DFAF3E7}" destId="{007DC091-E7DD-482F-8488-9943511F096B}" srcOrd="7" destOrd="0" presId="urn:microsoft.com/office/officeart/2005/8/layout/vList2"/>
    <dgm:cxn modelId="{D04711EF-7826-4229-B09C-2126BAFFE37F}" type="presParOf" srcId="{239EDEC1-B411-489C-A90B-272F7DFAF3E7}" destId="{60B6E312-77A4-49D4-8DD5-8E1A5099901F}" srcOrd="8" destOrd="0" presId="urn:microsoft.com/office/officeart/2005/8/layout/vList2"/>
    <dgm:cxn modelId="{A6AEE1C5-CD46-4978-BC0B-1A134DD8C7DB}" type="presParOf" srcId="{239EDEC1-B411-489C-A90B-272F7DFAF3E7}" destId="{68F33CEC-9147-4FC7-9D57-042F3F4E38F6}" srcOrd="9" destOrd="0" presId="urn:microsoft.com/office/officeart/2005/8/layout/vList2"/>
    <dgm:cxn modelId="{D873F6E6-AAF6-4B3E-AC7D-2FA061800DD3}" type="presParOf" srcId="{239EDEC1-B411-489C-A90B-272F7DFAF3E7}" destId="{02E7F723-E4D7-41B8-AA8A-2CC4DE7FC64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B05A2B-E8F1-4E81-9006-A526166C168C}"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F77FCA5D-27C5-413C-9364-34728C21DB9D}">
      <dgm:prSet/>
      <dgm:spPr/>
      <dgm:t>
        <a:bodyPr/>
        <a:lstStyle/>
        <a:p>
          <a:r>
            <a:rPr lang="en-US"/>
            <a:t>Azure Firewall is a PaaS firewall service used to provide network traffic filtering</a:t>
          </a:r>
        </a:p>
      </dgm:t>
    </dgm:pt>
    <dgm:pt modelId="{52AA2672-B465-42C7-9981-C7F29A4663C7}" type="parTrans" cxnId="{E33287F9-232B-4A46-AE31-BA975A4498BE}">
      <dgm:prSet/>
      <dgm:spPr/>
      <dgm:t>
        <a:bodyPr/>
        <a:lstStyle/>
        <a:p>
          <a:endParaRPr lang="en-US"/>
        </a:p>
      </dgm:t>
    </dgm:pt>
    <dgm:pt modelId="{268CE201-BDA8-4F89-A8AD-7013003C5BEC}" type="sibTrans" cxnId="{E33287F9-232B-4A46-AE31-BA975A4498BE}">
      <dgm:prSet/>
      <dgm:spPr/>
      <dgm:t>
        <a:bodyPr/>
        <a:lstStyle/>
        <a:p>
          <a:endParaRPr lang="en-US"/>
        </a:p>
      </dgm:t>
    </dgm:pt>
    <dgm:pt modelId="{E82A85BF-805B-4206-A831-776E4C5352F9}">
      <dgm:prSet/>
      <dgm:spPr/>
      <dgm:t>
        <a:bodyPr/>
        <a:lstStyle/>
        <a:p>
          <a:r>
            <a:rPr lang="en-US"/>
            <a:t>In the cloud, security is one of the largest growing concerns since it is widely exposed to the internet</a:t>
          </a:r>
        </a:p>
      </dgm:t>
    </dgm:pt>
    <dgm:pt modelId="{9685A1C6-A38D-46BD-8F01-8937F6F212D4}" type="parTrans" cxnId="{516C2E62-BFA7-4462-BA59-4988E6946124}">
      <dgm:prSet/>
      <dgm:spPr/>
      <dgm:t>
        <a:bodyPr/>
        <a:lstStyle/>
        <a:p>
          <a:endParaRPr lang="en-US"/>
        </a:p>
      </dgm:t>
    </dgm:pt>
    <dgm:pt modelId="{CB682B71-B8A2-4746-85D0-4FD36C0B9E34}" type="sibTrans" cxnId="{516C2E62-BFA7-4462-BA59-4988E6946124}">
      <dgm:prSet/>
      <dgm:spPr/>
      <dgm:t>
        <a:bodyPr/>
        <a:lstStyle/>
        <a:p>
          <a:endParaRPr lang="en-US"/>
        </a:p>
      </dgm:t>
    </dgm:pt>
    <dgm:pt modelId="{2EE89401-FE38-4CFE-B3B8-2B646910ECB9}">
      <dgm:prSet/>
      <dgm:spPr/>
      <dgm:t>
        <a:bodyPr/>
        <a:lstStyle/>
        <a:p>
          <a:r>
            <a:rPr lang="en-US"/>
            <a:t>This raises a significant issue when operating in the cloud since this presents a greater amount of threat vectors, especially when connecting to third party networks</a:t>
          </a:r>
        </a:p>
      </dgm:t>
    </dgm:pt>
    <dgm:pt modelId="{0BBA0863-8D96-498D-859E-A14D53378DCE}" type="parTrans" cxnId="{7FF3E85F-0196-4979-B502-FF78B5DB3CFD}">
      <dgm:prSet/>
      <dgm:spPr/>
      <dgm:t>
        <a:bodyPr/>
        <a:lstStyle/>
        <a:p>
          <a:endParaRPr lang="en-US"/>
        </a:p>
      </dgm:t>
    </dgm:pt>
    <dgm:pt modelId="{E3D8E165-71AC-446D-A779-88D321C7CE72}" type="sibTrans" cxnId="{7FF3E85F-0196-4979-B502-FF78B5DB3CFD}">
      <dgm:prSet/>
      <dgm:spPr/>
      <dgm:t>
        <a:bodyPr/>
        <a:lstStyle/>
        <a:p>
          <a:endParaRPr lang="en-US"/>
        </a:p>
      </dgm:t>
    </dgm:pt>
    <dgm:pt modelId="{F55FBF86-B997-4C5A-811C-980F1B4C168D}">
      <dgm:prSet/>
      <dgm:spPr/>
      <dgm:t>
        <a:bodyPr/>
        <a:lstStyle/>
        <a:p>
          <a:r>
            <a:rPr lang="en-US"/>
            <a:t>Firewalls are an integral component of any IT infrastructure as it helps provide an extra layer of protection to the systems operating on the network</a:t>
          </a:r>
        </a:p>
      </dgm:t>
    </dgm:pt>
    <dgm:pt modelId="{DCF914E4-5917-455C-9D9E-53AA30AF50AB}" type="parTrans" cxnId="{C6D9F3CD-2302-4FC3-9435-952AD9C6B1C9}">
      <dgm:prSet/>
      <dgm:spPr/>
      <dgm:t>
        <a:bodyPr/>
        <a:lstStyle/>
        <a:p>
          <a:endParaRPr lang="en-US"/>
        </a:p>
      </dgm:t>
    </dgm:pt>
    <dgm:pt modelId="{2FBF55BB-9C73-4429-8613-DCD9E5E140E0}" type="sibTrans" cxnId="{C6D9F3CD-2302-4FC3-9435-952AD9C6B1C9}">
      <dgm:prSet/>
      <dgm:spPr/>
      <dgm:t>
        <a:bodyPr/>
        <a:lstStyle/>
        <a:p>
          <a:endParaRPr lang="en-US"/>
        </a:p>
      </dgm:t>
    </dgm:pt>
    <dgm:pt modelId="{239EDEC1-B411-489C-A90B-272F7DFAF3E7}" type="pres">
      <dgm:prSet presAssocID="{65B05A2B-E8F1-4E81-9006-A526166C168C}" presName="linear" presStyleCnt="0">
        <dgm:presLayoutVars>
          <dgm:animLvl val="lvl"/>
          <dgm:resizeHandles val="exact"/>
        </dgm:presLayoutVars>
      </dgm:prSet>
      <dgm:spPr/>
    </dgm:pt>
    <dgm:pt modelId="{C3622CBD-4E77-432D-B392-D1B27C8832C7}" type="pres">
      <dgm:prSet presAssocID="{F55FBF86-B997-4C5A-811C-980F1B4C168D}" presName="parentText" presStyleLbl="node1" presStyleIdx="0" presStyleCnt="4">
        <dgm:presLayoutVars>
          <dgm:chMax val="0"/>
          <dgm:bulletEnabled val="1"/>
        </dgm:presLayoutVars>
      </dgm:prSet>
      <dgm:spPr/>
    </dgm:pt>
    <dgm:pt modelId="{46786228-25B7-4B1D-A2A3-25AA189D8AB3}" type="pres">
      <dgm:prSet presAssocID="{2FBF55BB-9C73-4429-8613-DCD9E5E140E0}" presName="spacer" presStyleCnt="0"/>
      <dgm:spPr/>
    </dgm:pt>
    <dgm:pt modelId="{98FD2D53-B9DA-4DE6-AE31-B0238DBCF8C8}" type="pres">
      <dgm:prSet presAssocID="{F77FCA5D-27C5-413C-9364-34728C21DB9D}" presName="parentText" presStyleLbl="node1" presStyleIdx="1" presStyleCnt="4">
        <dgm:presLayoutVars>
          <dgm:chMax val="0"/>
          <dgm:bulletEnabled val="1"/>
        </dgm:presLayoutVars>
      </dgm:prSet>
      <dgm:spPr/>
    </dgm:pt>
    <dgm:pt modelId="{2282C1DF-3E65-4B1B-902B-DE56E07E3100}" type="pres">
      <dgm:prSet presAssocID="{268CE201-BDA8-4F89-A8AD-7013003C5BEC}" presName="spacer" presStyleCnt="0"/>
      <dgm:spPr/>
    </dgm:pt>
    <dgm:pt modelId="{174A11F1-E22B-45D2-9421-C466465513F9}" type="pres">
      <dgm:prSet presAssocID="{E82A85BF-805B-4206-A831-776E4C5352F9}" presName="parentText" presStyleLbl="node1" presStyleIdx="2" presStyleCnt="4">
        <dgm:presLayoutVars>
          <dgm:chMax val="0"/>
          <dgm:bulletEnabled val="1"/>
        </dgm:presLayoutVars>
      </dgm:prSet>
      <dgm:spPr/>
    </dgm:pt>
    <dgm:pt modelId="{2DC838EF-7D6C-4C0F-96F2-813B824077AE}" type="pres">
      <dgm:prSet presAssocID="{CB682B71-B8A2-4746-85D0-4FD36C0B9E34}" presName="spacer" presStyleCnt="0"/>
      <dgm:spPr/>
    </dgm:pt>
    <dgm:pt modelId="{D1D88A75-79FD-4175-A877-5D6369EF9C70}" type="pres">
      <dgm:prSet presAssocID="{2EE89401-FE38-4CFE-B3B8-2B646910ECB9}" presName="parentText" presStyleLbl="node1" presStyleIdx="3" presStyleCnt="4">
        <dgm:presLayoutVars>
          <dgm:chMax val="0"/>
          <dgm:bulletEnabled val="1"/>
        </dgm:presLayoutVars>
      </dgm:prSet>
      <dgm:spPr/>
    </dgm:pt>
  </dgm:ptLst>
  <dgm:cxnLst>
    <dgm:cxn modelId="{625CAC02-0D57-4764-BDE0-D4669E46BF47}" type="presOf" srcId="{F55FBF86-B997-4C5A-811C-980F1B4C168D}" destId="{C3622CBD-4E77-432D-B392-D1B27C8832C7}" srcOrd="0" destOrd="0" presId="urn:microsoft.com/office/officeart/2005/8/layout/vList2"/>
    <dgm:cxn modelId="{B4B54620-7049-431A-A5DC-49CA130A9874}" type="presOf" srcId="{65B05A2B-E8F1-4E81-9006-A526166C168C}" destId="{239EDEC1-B411-489C-A90B-272F7DFAF3E7}" srcOrd="0" destOrd="0" presId="urn:microsoft.com/office/officeart/2005/8/layout/vList2"/>
    <dgm:cxn modelId="{7FF3E85F-0196-4979-B502-FF78B5DB3CFD}" srcId="{65B05A2B-E8F1-4E81-9006-A526166C168C}" destId="{2EE89401-FE38-4CFE-B3B8-2B646910ECB9}" srcOrd="3" destOrd="0" parTransId="{0BBA0863-8D96-498D-859E-A14D53378DCE}" sibTransId="{E3D8E165-71AC-446D-A779-88D321C7CE72}"/>
    <dgm:cxn modelId="{516C2E62-BFA7-4462-BA59-4988E6946124}" srcId="{65B05A2B-E8F1-4E81-9006-A526166C168C}" destId="{E82A85BF-805B-4206-A831-776E4C5352F9}" srcOrd="2" destOrd="0" parTransId="{9685A1C6-A38D-46BD-8F01-8937F6F212D4}" sibTransId="{CB682B71-B8A2-4746-85D0-4FD36C0B9E34}"/>
    <dgm:cxn modelId="{BAC1C48C-5B9E-4852-97EA-D7687C2095AE}" type="presOf" srcId="{F77FCA5D-27C5-413C-9364-34728C21DB9D}" destId="{98FD2D53-B9DA-4DE6-AE31-B0238DBCF8C8}" srcOrd="0" destOrd="0" presId="urn:microsoft.com/office/officeart/2005/8/layout/vList2"/>
    <dgm:cxn modelId="{D7DF078E-7ED9-4F54-AB7E-03A337131D42}" type="presOf" srcId="{2EE89401-FE38-4CFE-B3B8-2B646910ECB9}" destId="{D1D88A75-79FD-4175-A877-5D6369EF9C70}" srcOrd="0" destOrd="0" presId="urn:microsoft.com/office/officeart/2005/8/layout/vList2"/>
    <dgm:cxn modelId="{C6D9F3CD-2302-4FC3-9435-952AD9C6B1C9}" srcId="{65B05A2B-E8F1-4E81-9006-A526166C168C}" destId="{F55FBF86-B997-4C5A-811C-980F1B4C168D}" srcOrd="0" destOrd="0" parTransId="{DCF914E4-5917-455C-9D9E-53AA30AF50AB}" sibTransId="{2FBF55BB-9C73-4429-8613-DCD9E5E140E0}"/>
    <dgm:cxn modelId="{AD9324EE-5C22-4312-9391-A9D2C6129FD4}" type="presOf" srcId="{E82A85BF-805B-4206-A831-776E4C5352F9}" destId="{174A11F1-E22B-45D2-9421-C466465513F9}" srcOrd="0" destOrd="0" presId="urn:microsoft.com/office/officeart/2005/8/layout/vList2"/>
    <dgm:cxn modelId="{E33287F9-232B-4A46-AE31-BA975A4498BE}" srcId="{65B05A2B-E8F1-4E81-9006-A526166C168C}" destId="{F77FCA5D-27C5-413C-9364-34728C21DB9D}" srcOrd="1" destOrd="0" parTransId="{52AA2672-B465-42C7-9981-C7F29A4663C7}" sibTransId="{268CE201-BDA8-4F89-A8AD-7013003C5BEC}"/>
    <dgm:cxn modelId="{7E7D03C5-A11D-4621-A047-76765E916741}" type="presParOf" srcId="{239EDEC1-B411-489C-A90B-272F7DFAF3E7}" destId="{C3622CBD-4E77-432D-B392-D1B27C8832C7}" srcOrd="0" destOrd="0" presId="urn:microsoft.com/office/officeart/2005/8/layout/vList2"/>
    <dgm:cxn modelId="{2B74ED27-B943-4243-BDA8-1A51794E0490}" type="presParOf" srcId="{239EDEC1-B411-489C-A90B-272F7DFAF3E7}" destId="{46786228-25B7-4B1D-A2A3-25AA189D8AB3}" srcOrd="1" destOrd="0" presId="urn:microsoft.com/office/officeart/2005/8/layout/vList2"/>
    <dgm:cxn modelId="{D3607D50-62FE-49A6-8BCE-76EC7B815735}" type="presParOf" srcId="{239EDEC1-B411-489C-A90B-272F7DFAF3E7}" destId="{98FD2D53-B9DA-4DE6-AE31-B0238DBCF8C8}" srcOrd="2" destOrd="0" presId="urn:microsoft.com/office/officeart/2005/8/layout/vList2"/>
    <dgm:cxn modelId="{57258CBF-FC1A-42CF-A238-F719B1417629}" type="presParOf" srcId="{239EDEC1-B411-489C-A90B-272F7DFAF3E7}" destId="{2282C1DF-3E65-4B1B-902B-DE56E07E3100}" srcOrd="3" destOrd="0" presId="urn:microsoft.com/office/officeart/2005/8/layout/vList2"/>
    <dgm:cxn modelId="{A4362082-B03E-4F74-A56D-DFC2C4C42310}" type="presParOf" srcId="{239EDEC1-B411-489C-A90B-272F7DFAF3E7}" destId="{174A11F1-E22B-45D2-9421-C466465513F9}" srcOrd="4" destOrd="0" presId="urn:microsoft.com/office/officeart/2005/8/layout/vList2"/>
    <dgm:cxn modelId="{4C87A204-90F2-4370-8868-BF3F3BEBD337}" type="presParOf" srcId="{239EDEC1-B411-489C-A90B-272F7DFAF3E7}" destId="{2DC838EF-7D6C-4C0F-96F2-813B824077AE}" srcOrd="5" destOrd="0" presId="urn:microsoft.com/office/officeart/2005/8/layout/vList2"/>
    <dgm:cxn modelId="{E750E7E1-8408-4712-9964-E270C02AC718}" type="presParOf" srcId="{239EDEC1-B411-489C-A90B-272F7DFAF3E7}" destId="{D1D88A75-79FD-4175-A877-5D6369EF9C7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A86653-8F39-4ED7-A400-89387F8196AB}" type="doc">
      <dgm:prSet loTypeId="urn:microsoft.com/office/officeart/2005/8/layout/vProcess5" loCatId="process" qsTypeId="urn:microsoft.com/office/officeart/2005/8/quickstyle/3d1" qsCatId="3D" csTypeId="urn:microsoft.com/office/officeart/2005/8/colors/accent1_3" csCatId="accent1" phldr="1"/>
      <dgm:spPr/>
      <dgm:t>
        <a:bodyPr/>
        <a:lstStyle/>
        <a:p>
          <a:endParaRPr lang="en-US"/>
        </a:p>
      </dgm:t>
    </dgm:pt>
    <dgm:pt modelId="{657B0B51-D770-42C8-B1A9-FB6BBFCB2B8A}">
      <dgm:prSet/>
      <dgm:spPr>
        <a:solidFill>
          <a:srgbClr val="FFC000"/>
        </a:solidFill>
      </dgm:spPr>
      <dgm:t>
        <a:bodyPr/>
        <a:lstStyle/>
        <a:p>
          <a:r>
            <a:rPr lang="en-US"/>
            <a:t>Implemented network rules to specify traffic being filtered through the Azure Firewall</a:t>
          </a:r>
        </a:p>
      </dgm:t>
    </dgm:pt>
    <dgm:pt modelId="{D42E3D06-D5F1-46BB-91F0-851316A1DA66}" type="parTrans" cxnId="{9471E6A4-4544-4060-BA25-504E864D3D5D}">
      <dgm:prSet/>
      <dgm:spPr/>
      <dgm:t>
        <a:bodyPr/>
        <a:lstStyle/>
        <a:p>
          <a:endParaRPr lang="en-US"/>
        </a:p>
      </dgm:t>
    </dgm:pt>
    <dgm:pt modelId="{1BFE8573-C7E7-4D49-B54E-F73079F88F05}" type="sibTrans" cxnId="{9471E6A4-4544-4060-BA25-504E864D3D5D}">
      <dgm:prSet/>
      <dgm:spPr/>
      <dgm:t>
        <a:bodyPr/>
        <a:lstStyle/>
        <a:p>
          <a:endParaRPr lang="en-US"/>
        </a:p>
      </dgm:t>
    </dgm:pt>
    <dgm:pt modelId="{1F0D91FC-14A2-4B54-B066-7CE29195D5FF}">
      <dgm:prSet/>
      <dgm:spPr>
        <a:solidFill>
          <a:srgbClr val="FFC000"/>
        </a:solidFill>
      </dgm:spPr>
      <dgm:t>
        <a:bodyPr/>
        <a:lstStyle/>
        <a:p>
          <a:r>
            <a:rPr lang="en-US"/>
            <a:t>Remote Desktop protocol (3389) has been added to test connectivity through nested RDP</a:t>
          </a:r>
        </a:p>
      </dgm:t>
    </dgm:pt>
    <dgm:pt modelId="{5645CE0C-53FD-401F-8381-17CCD722449D}" type="parTrans" cxnId="{0BF0360C-C35A-46E5-AFA8-98282ACEE740}">
      <dgm:prSet/>
      <dgm:spPr/>
      <dgm:t>
        <a:bodyPr/>
        <a:lstStyle/>
        <a:p>
          <a:endParaRPr lang="en-US"/>
        </a:p>
      </dgm:t>
    </dgm:pt>
    <dgm:pt modelId="{A7928AA5-1BF4-4FEB-B220-C7B4B1A6D710}" type="sibTrans" cxnId="{0BF0360C-C35A-46E5-AFA8-98282ACEE740}">
      <dgm:prSet/>
      <dgm:spPr/>
      <dgm:t>
        <a:bodyPr/>
        <a:lstStyle/>
        <a:p>
          <a:endParaRPr lang="en-US"/>
        </a:p>
      </dgm:t>
    </dgm:pt>
    <dgm:pt modelId="{6D95956E-CC32-41C0-8906-F73E175F4007}">
      <dgm:prSet/>
      <dgm:spPr>
        <a:solidFill>
          <a:schemeClr val="accent6"/>
        </a:solidFill>
      </dgm:spPr>
      <dgm:t>
        <a:bodyPr/>
        <a:lstStyle/>
        <a:p>
          <a:r>
            <a:rPr lang="en-US"/>
            <a:t>Created network route in Route Table specifying that traffic originating from KAN network to default subnet of NAIKA-HubVNET-01, must route through Azure Firewall (Virtual Appliance)</a:t>
          </a:r>
        </a:p>
      </dgm:t>
    </dgm:pt>
    <dgm:pt modelId="{66C40ADC-16BF-4B87-99E1-771C3E03A42B}" type="parTrans" cxnId="{BE7FDCDF-E03A-47BC-8FAF-510A3B0E7063}">
      <dgm:prSet/>
      <dgm:spPr/>
      <dgm:t>
        <a:bodyPr/>
        <a:lstStyle/>
        <a:p>
          <a:endParaRPr lang="en-US"/>
        </a:p>
      </dgm:t>
    </dgm:pt>
    <dgm:pt modelId="{28DF7B2B-475A-49A4-BE6C-781D4DCDEE9A}" type="sibTrans" cxnId="{BE7FDCDF-E03A-47BC-8FAF-510A3B0E7063}">
      <dgm:prSet/>
      <dgm:spPr/>
      <dgm:t>
        <a:bodyPr/>
        <a:lstStyle/>
        <a:p>
          <a:endParaRPr lang="en-US"/>
        </a:p>
      </dgm:t>
    </dgm:pt>
    <dgm:pt modelId="{9C51B542-FE0A-4943-AE20-1DE88EE0EAF4}">
      <dgm:prSet/>
      <dgm:spPr>
        <a:solidFill>
          <a:schemeClr val="bg2">
            <a:lumMod val="75000"/>
          </a:schemeClr>
        </a:solidFill>
      </dgm:spPr>
      <dgm:t>
        <a:bodyPr/>
        <a:lstStyle/>
        <a:p>
          <a:r>
            <a:rPr lang="en-US"/>
            <a:t>Associated default subnet on NAIKA-HubVNET-01 to the route created so that traffic filtering processes can be applied to the network</a:t>
          </a:r>
        </a:p>
      </dgm:t>
    </dgm:pt>
    <dgm:pt modelId="{46AC9C42-070C-4B07-9640-6ADFADFC721B}" type="parTrans" cxnId="{1A1B1F21-07E3-464D-BBF5-D8F9BCFAC5EA}">
      <dgm:prSet/>
      <dgm:spPr/>
      <dgm:t>
        <a:bodyPr/>
        <a:lstStyle/>
        <a:p>
          <a:endParaRPr lang="en-US"/>
        </a:p>
      </dgm:t>
    </dgm:pt>
    <dgm:pt modelId="{0ED25BBE-234B-4A9E-8D9D-45DB0F975FEB}" type="sibTrans" cxnId="{1A1B1F21-07E3-464D-BBF5-D8F9BCFAC5EA}">
      <dgm:prSet/>
      <dgm:spPr/>
      <dgm:t>
        <a:bodyPr/>
        <a:lstStyle/>
        <a:p>
          <a:endParaRPr lang="en-US"/>
        </a:p>
      </dgm:t>
    </dgm:pt>
    <dgm:pt modelId="{5C223AA7-1F58-4CE3-A85A-05DA86EFC35F}" type="pres">
      <dgm:prSet presAssocID="{55A86653-8F39-4ED7-A400-89387F8196AB}" presName="outerComposite" presStyleCnt="0">
        <dgm:presLayoutVars>
          <dgm:chMax val="5"/>
          <dgm:dir/>
          <dgm:resizeHandles val="exact"/>
        </dgm:presLayoutVars>
      </dgm:prSet>
      <dgm:spPr/>
    </dgm:pt>
    <dgm:pt modelId="{60B2B7EC-F90F-40E2-9D34-903703BCDC72}" type="pres">
      <dgm:prSet presAssocID="{55A86653-8F39-4ED7-A400-89387F8196AB}" presName="dummyMaxCanvas" presStyleCnt="0">
        <dgm:presLayoutVars/>
      </dgm:prSet>
      <dgm:spPr/>
    </dgm:pt>
    <dgm:pt modelId="{5A4D0620-896E-49FB-8E66-C6FEA91313B7}" type="pres">
      <dgm:prSet presAssocID="{55A86653-8F39-4ED7-A400-89387F8196AB}" presName="ThreeNodes_1" presStyleLbl="node1" presStyleIdx="0" presStyleCnt="3">
        <dgm:presLayoutVars>
          <dgm:bulletEnabled val="1"/>
        </dgm:presLayoutVars>
      </dgm:prSet>
      <dgm:spPr/>
    </dgm:pt>
    <dgm:pt modelId="{C24FECF2-310E-4AFD-9243-BB6F57E5C723}" type="pres">
      <dgm:prSet presAssocID="{55A86653-8F39-4ED7-A400-89387F8196AB}" presName="ThreeNodes_2" presStyleLbl="node1" presStyleIdx="1" presStyleCnt="3" custLinFactNeighborX="-129">
        <dgm:presLayoutVars>
          <dgm:bulletEnabled val="1"/>
        </dgm:presLayoutVars>
      </dgm:prSet>
      <dgm:spPr/>
    </dgm:pt>
    <dgm:pt modelId="{30F0702C-AD78-4B3C-8C37-702A46B9EAE8}" type="pres">
      <dgm:prSet presAssocID="{55A86653-8F39-4ED7-A400-89387F8196AB}" presName="ThreeNodes_3" presStyleLbl="node1" presStyleIdx="2" presStyleCnt="3">
        <dgm:presLayoutVars>
          <dgm:bulletEnabled val="1"/>
        </dgm:presLayoutVars>
      </dgm:prSet>
      <dgm:spPr/>
    </dgm:pt>
    <dgm:pt modelId="{2A837F7E-A007-4BA9-B23C-5A312B56686B}" type="pres">
      <dgm:prSet presAssocID="{55A86653-8F39-4ED7-A400-89387F8196AB}" presName="ThreeConn_1-2" presStyleLbl="fgAccFollowNode1" presStyleIdx="0" presStyleCnt="2">
        <dgm:presLayoutVars>
          <dgm:bulletEnabled val="1"/>
        </dgm:presLayoutVars>
      </dgm:prSet>
      <dgm:spPr/>
    </dgm:pt>
    <dgm:pt modelId="{D7E182A7-9612-47FE-ABAC-FB370F0DA957}" type="pres">
      <dgm:prSet presAssocID="{55A86653-8F39-4ED7-A400-89387F8196AB}" presName="ThreeConn_2-3" presStyleLbl="fgAccFollowNode1" presStyleIdx="1" presStyleCnt="2">
        <dgm:presLayoutVars>
          <dgm:bulletEnabled val="1"/>
        </dgm:presLayoutVars>
      </dgm:prSet>
      <dgm:spPr/>
    </dgm:pt>
    <dgm:pt modelId="{6E236DD8-32CB-4BF9-AF27-398E8CE2EAC8}" type="pres">
      <dgm:prSet presAssocID="{55A86653-8F39-4ED7-A400-89387F8196AB}" presName="ThreeNodes_1_text" presStyleLbl="node1" presStyleIdx="2" presStyleCnt="3">
        <dgm:presLayoutVars>
          <dgm:bulletEnabled val="1"/>
        </dgm:presLayoutVars>
      </dgm:prSet>
      <dgm:spPr/>
    </dgm:pt>
    <dgm:pt modelId="{45CB4CA2-C755-4B75-80CF-096469BA86FD}" type="pres">
      <dgm:prSet presAssocID="{55A86653-8F39-4ED7-A400-89387F8196AB}" presName="ThreeNodes_2_text" presStyleLbl="node1" presStyleIdx="2" presStyleCnt="3">
        <dgm:presLayoutVars>
          <dgm:bulletEnabled val="1"/>
        </dgm:presLayoutVars>
      </dgm:prSet>
      <dgm:spPr/>
    </dgm:pt>
    <dgm:pt modelId="{603E5EDC-39AC-424A-AB9C-46F4679D0072}" type="pres">
      <dgm:prSet presAssocID="{55A86653-8F39-4ED7-A400-89387F8196AB}" presName="ThreeNodes_3_text" presStyleLbl="node1" presStyleIdx="2" presStyleCnt="3">
        <dgm:presLayoutVars>
          <dgm:bulletEnabled val="1"/>
        </dgm:presLayoutVars>
      </dgm:prSet>
      <dgm:spPr/>
    </dgm:pt>
  </dgm:ptLst>
  <dgm:cxnLst>
    <dgm:cxn modelId="{51739000-9250-4F5E-8C7B-9252C7857C6E}" type="presOf" srcId="{1F0D91FC-14A2-4B54-B066-7CE29195D5FF}" destId="{5A4D0620-896E-49FB-8E66-C6FEA91313B7}" srcOrd="0" destOrd="1" presId="urn:microsoft.com/office/officeart/2005/8/layout/vProcess5"/>
    <dgm:cxn modelId="{0BF0360C-C35A-46E5-AFA8-98282ACEE740}" srcId="{657B0B51-D770-42C8-B1A9-FB6BBFCB2B8A}" destId="{1F0D91FC-14A2-4B54-B066-7CE29195D5FF}" srcOrd="0" destOrd="0" parTransId="{5645CE0C-53FD-401F-8381-17CCD722449D}" sibTransId="{A7928AA5-1BF4-4FEB-B220-C7B4B1A6D710}"/>
    <dgm:cxn modelId="{0A7FD711-8362-4DA5-9DC7-5158F3F7A1B7}" type="presOf" srcId="{55A86653-8F39-4ED7-A400-89387F8196AB}" destId="{5C223AA7-1F58-4CE3-A85A-05DA86EFC35F}" srcOrd="0" destOrd="0" presId="urn:microsoft.com/office/officeart/2005/8/layout/vProcess5"/>
    <dgm:cxn modelId="{1A1B1F21-07E3-464D-BBF5-D8F9BCFAC5EA}" srcId="{55A86653-8F39-4ED7-A400-89387F8196AB}" destId="{9C51B542-FE0A-4943-AE20-1DE88EE0EAF4}" srcOrd="2" destOrd="0" parTransId="{46AC9C42-070C-4B07-9640-6ADFADFC721B}" sibTransId="{0ED25BBE-234B-4A9E-8D9D-45DB0F975FEB}"/>
    <dgm:cxn modelId="{074CFD54-003C-4608-8973-96AAC67030F1}" type="presOf" srcId="{6D95956E-CC32-41C0-8906-F73E175F4007}" destId="{45CB4CA2-C755-4B75-80CF-096469BA86FD}" srcOrd="1" destOrd="0" presId="urn:microsoft.com/office/officeart/2005/8/layout/vProcess5"/>
    <dgm:cxn modelId="{631E3B8C-09CF-4340-BAB6-098563A516FB}" type="presOf" srcId="{1F0D91FC-14A2-4B54-B066-7CE29195D5FF}" destId="{6E236DD8-32CB-4BF9-AF27-398E8CE2EAC8}" srcOrd="1" destOrd="1" presId="urn:microsoft.com/office/officeart/2005/8/layout/vProcess5"/>
    <dgm:cxn modelId="{9471E6A4-4544-4060-BA25-504E864D3D5D}" srcId="{55A86653-8F39-4ED7-A400-89387F8196AB}" destId="{657B0B51-D770-42C8-B1A9-FB6BBFCB2B8A}" srcOrd="0" destOrd="0" parTransId="{D42E3D06-D5F1-46BB-91F0-851316A1DA66}" sibTransId="{1BFE8573-C7E7-4D49-B54E-F73079F88F05}"/>
    <dgm:cxn modelId="{1291BCC4-B024-418C-ACF9-FB93A77D6544}" type="presOf" srcId="{9C51B542-FE0A-4943-AE20-1DE88EE0EAF4}" destId="{30F0702C-AD78-4B3C-8C37-702A46B9EAE8}" srcOrd="0" destOrd="0" presId="urn:microsoft.com/office/officeart/2005/8/layout/vProcess5"/>
    <dgm:cxn modelId="{C6B2D4D1-0799-4B50-99E8-709A355C2AE5}" type="presOf" srcId="{657B0B51-D770-42C8-B1A9-FB6BBFCB2B8A}" destId="{5A4D0620-896E-49FB-8E66-C6FEA91313B7}" srcOrd="0" destOrd="0" presId="urn:microsoft.com/office/officeart/2005/8/layout/vProcess5"/>
    <dgm:cxn modelId="{75D5D2D2-C626-404C-9E16-273EDCE91845}" type="presOf" srcId="{1BFE8573-C7E7-4D49-B54E-F73079F88F05}" destId="{2A837F7E-A007-4BA9-B23C-5A312B56686B}" srcOrd="0" destOrd="0" presId="urn:microsoft.com/office/officeart/2005/8/layout/vProcess5"/>
    <dgm:cxn modelId="{0296B4DA-DDB7-4AAB-A0DC-F25A80E9F437}" type="presOf" srcId="{6D95956E-CC32-41C0-8906-F73E175F4007}" destId="{C24FECF2-310E-4AFD-9243-BB6F57E5C723}" srcOrd="0" destOrd="0" presId="urn:microsoft.com/office/officeart/2005/8/layout/vProcess5"/>
    <dgm:cxn modelId="{BE7FDCDF-E03A-47BC-8FAF-510A3B0E7063}" srcId="{55A86653-8F39-4ED7-A400-89387F8196AB}" destId="{6D95956E-CC32-41C0-8906-F73E175F4007}" srcOrd="1" destOrd="0" parTransId="{66C40ADC-16BF-4B87-99E1-771C3E03A42B}" sibTransId="{28DF7B2B-475A-49A4-BE6C-781D4DCDEE9A}"/>
    <dgm:cxn modelId="{8A7917F1-5CF5-48D6-AF30-0C7D0EA3328F}" type="presOf" srcId="{9C51B542-FE0A-4943-AE20-1DE88EE0EAF4}" destId="{603E5EDC-39AC-424A-AB9C-46F4679D0072}" srcOrd="1" destOrd="0" presId="urn:microsoft.com/office/officeart/2005/8/layout/vProcess5"/>
    <dgm:cxn modelId="{384803F7-DC75-400E-B931-BC8F36AD9779}" type="presOf" srcId="{657B0B51-D770-42C8-B1A9-FB6BBFCB2B8A}" destId="{6E236DD8-32CB-4BF9-AF27-398E8CE2EAC8}" srcOrd="1" destOrd="0" presId="urn:microsoft.com/office/officeart/2005/8/layout/vProcess5"/>
    <dgm:cxn modelId="{48982BFC-3986-42A1-B9C6-353834C14A56}" type="presOf" srcId="{28DF7B2B-475A-49A4-BE6C-781D4DCDEE9A}" destId="{D7E182A7-9612-47FE-ABAC-FB370F0DA957}" srcOrd="0" destOrd="0" presId="urn:microsoft.com/office/officeart/2005/8/layout/vProcess5"/>
    <dgm:cxn modelId="{0B918135-EE08-4E66-8A38-ACA74131DD8B}" type="presParOf" srcId="{5C223AA7-1F58-4CE3-A85A-05DA86EFC35F}" destId="{60B2B7EC-F90F-40E2-9D34-903703BCDC72}" srcOrd="0" destOrd="0" presId="urn:microsoft.com/office/officeart/2005/8/layout/vProcess5"/>
    <dgm:cxn modelId="{44806D46-9A2A-4BBE-9C71-FF56B0C703C2}" type="presParOf" srcId="{5C223AA7-1F58-4CE3-A85A-05DA86EFC35F}" destId="{5A4D0620-896E-49FB-8E66-C6FEA91313B7}" srcOrd="1" destOrd="0" presId="urn:microsoft.com/office/officeart/2005/8/layout/vProcess5"/>
    <dgm:cxn modelId="{E99E7023-074D-473E-8806-2524010D0940}" type="presParOf" srcId="{5C223AA7-1F58-4CE3-A85A-05DA86EFC35F}" destId="{C24FECF2-310E-4AFD-9243-BB6F57E5C723}" srcOrd="2" destOrd="0" presId="urn:microsoft.com/office/officeart/2005/8/layout/vProcess5"/>
    <dgm:cxn modelId="{E0103117-4836-4741-99BB-83BEABB19CC0}" type="presParOf" srcId="{5C223AA7-1F58-4CE3-A85A-05DA86EFC35F}" destId="{30F0702C-AD78-4B3C-8C37-702A46B9EAE8}" srcOrd="3" destOrd="0" presId="urn:microsoft.com/office/officeart/2005/8/layout/vProcess5"/>
    <dgm:cxn modelId="{6E6804F6-F8DB-4F9A-AC81-DF4C0C0A9B85}" type="presParOf" srcId="{5C223AA7-1F58-4CE3-A85A-05DA86EFC35F}" destId="{2A837F7E-A007-4BA9-B23C-5A312B56686B}" srcOrd="4" destOrd="0" presId="urn:microsoft.com/office/officeart/2005/8/layout/vProcess5"/>
    <dgm:cxn modelId="{EA7F78A0-2A02-456A-8AC0-9D5DAE9C4D18}" type="presParOf" srcId="{5C223AA7-1F58-4CE3-A85A-05DA86EFC35F}" destId="{D7E182A7-9612-47FE-ABAC-FB370F0DA957}" srcOrd="5" destOrd="0" presId="urn:microsoft.com/office/officeart/2005/8/layout/vProcess5"/>
    <dgm:cxn modelId="{4738117A-02A0-4C0C-8B9B-602B80FEF110}" type="presParOf" srcId="{5C223AA7-1F58-4CE3-A85A-05DA86EFC35F}" destId="{6E236DD8-32CB-4BF9-AF27-398E8CE2EAC8}" srcOrd="6" destOrd="0" presId="urn:microsoft.com/office/officeart/2005/8/layout/vProcess5"/>
    <dgm:cxn modelId="{39011517-4A75-417D-A682-550ED988D60F}" type="presParOf" srcId="{5C223AA7-1F58-4CE3-A85A-05DA86EFC35F}" destId="{45CB4CA2-C755-4B75-80CF-096469BA86FD}" srcOrd="7" destOrd="0" presId="urn:microsoft.com/office/officeart/2005/8/layout/vProcess5"/>
    <dgm:cxn modelId="{B4101F0C-71D4-4BB5-AF57-C1422880825D}" type="presParOf" srcId="{5C223AA7-1F58-4CE3-A85A-05DA86EFC35F}" destId="{603E5EDC-39AC-424A-AB9C-46F4679D007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22D28A-0242-4C50-8896-F220665FA872}"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3D5FFBB4-C8E3-4501-BC4C-249B621AE318}">
      <dgm:prSet/>
      <dgm:spPr/>
      <dgm:t>
        <a:bodyPr/>
        <a:lstStyle/>
        <a:p>
          <a:r>
            <a:rPr lang="en-US"/>
            <a:t>Each client desktop serves a different functionality in the environment related to testing components</a:t>
          </a:r>
        </a:p>
      </dgm:t>
    </dgm:pt>
    <dgm:pt modelId="{932FF5FB-2093-43BF-9BAB-98EF182CDFAF}" type="parTrans" cxnId="{8C215734-E72B-486A-AFAE-88B293475966}">
      <dgm:prSet/>
      <dgm:spPr/>
      <dgm:t>
        <a:bodyPr/>
        <a:lstStyle/>
        <a:p>
          <a:endParaRPr lang="en-US"/>
        </a:p>
      </dgm:t>
    </dgm:pt>
    <dgm:pt modelId="{EBDE71CE-1F61-4A59-AB91-09EE40B8426C}" type="sibTrans" cxnId="{8C215734-E72B-486A-AFAE-88B293475966}">
      <dgm:prSet/>
      <dgm:spPr/>
      <dgm:t>
        <a:bodyPr/>
        <a:lstStyle/>
        <a:p>
          <a:endParaRPr lang="en-US"/>
        </a:p>
      </dgm:t>
    </dgm:pt>
    <dgm:pt modelId="{0CCB9302-EF2C-4F83-9360-943601D5EDCC}">
      <dgm:prSet/>
      <dgm:spPr/>
      <dgm:t>
        <a:bodyPr/>
        <a:lstStyle/>
        <a:p>
          <a:r>
            <a:rPr lang="en-US"/>
            <a:t>NAIKA-TestVM1 – Used to test connectivity to the Azure MySQL Database and locally host web application</a:t>
          </a:r>
        </a:p>
      </dgm:t>
    </dgm:pt>
    <dgm:pt modelId="{F7D8FC59-05CF-4C05-A317-2BB7134C92CB}" type="parTrans" cxnId="{A4ACDA88-89D9-4676-8D8E-DE0B623F4379}">
      <dgm:prSet/>
      <dgm:spPr/>
      <dgm:t>
        <a:bodyPr/>
        <a:lstStyle/>
        <a:p>
          <a:endParaRPr lang="en-US"/>
        </a:p>
      </dgm:t>
    </dgm:pt>
    <dgm:pt modelId="{D2B1F32F-A859-42CD-8492-20D27E4AC957}" type="sibTrans" cxnId="{A4ACDA88-89D9-4676-8D8E-DE0B623F4379}">
      <dgm:prSet/>
      <dgm:spPr/>
      <dgm:t>
        <a:bodyPr/>
        <a:lstStyle/>
        <a:p>
          <a:endParaRPr lang="en-US"/>
        </a:p>
      </dgm:t>
    </dgm:pt>
    <dgm:pt modelId="{A18F0826-9FDC-4334-B0FC-7E3151A7044D}">
      <dgm:prSet/>
      <dgm:spPr/>
      <dgm:t>
        <a:bodyPr/>
        <a:lstStyle/>
        <a:p>
          <a:r>
            <a:rPr lang="en-US"/>
            <a:t>KAN-ClientDesktop-01 –  Used to test and verify successful connection through firewall filtering</a:t>
          </a:r>
        </a:p>
      </dgm:t>
    </dgm:pt>
    <dgm:pt modelId="{D8063A25-44DA-447A-A068-FD4D52652B03}" type="parTrans" cxnId="{9FF9F437-17EC-495D-9B26-FB7AB8584990}">
      <dgm:prSet/>
      <dgm:spPr/>
      <dgm:t>
        <a:bodyPr/>
        <a:lstStyle/>
        <a:p>
          <a:endParaRPr lang="en-US"/>
        </a:p>
      </dgm:t>
    </dgm:pt>
    <dgm:pt modelId="{8E969E29-6B43-4330-9F38-426FD4247D1B}" type="sibTrans" cxnId="{9FF9F437-17EC-495D-9B26-FB7AB8584990}">
      <dgm:prSet/>
      <dgm:spPr/>
      <dgm:t>
        <a:bodyPr/>
        <a:lstStyle/>
        <a:p>
          <a:endParaRPr lang="en-US"/>
        </a:p>
      </dgm:t>
    </dgm:pt>
    <dgm:pt modelId="{5C028C99-D47C-41BF-B979-3F7967069FBC}">
      <dgm:prSet/>
      <dgm:spPr/>
      <dgm:t>
        <a:bodyPr/>
        <a:lstStyle/>
        <a:p>
          <a:r>
            <a:rPr lang="en-US"/>
            <a:t>KAN-ClientDesktop-02 – Used for testing private link connectivity </a:t>
          </a:r>
        </a:p>
      </dgm:t>
    </dgm:pt>
    <dgm:pt modelId="{4DD2A1B8-4A53-4BAC-B413-FCD77BDEA284}" type="parTrans" cxnId="{16497F10-F080-4571-8C5B-71673FE4F527}">
      <dgm:prSet/>
      <dgm:spPr/>
      <dgm:t>
        <a:bodyPr/>
        <a:lstStyle/>
        <a:p>
          <a:endParaRPr lang="en-US"/>
        </a:p>
      </dgm:t>
    </dgm:pt>
    <dgm:pt modelId="{95383404-E7BB-4B0A-BD27-7B2E16E00F65}" type="sibTrans" cxnId="{16497F10-F080-4571-8C5B-71673FE4F527}">
      <dgm:prSet/>
      <dgm:spPr/>
      <dgm:t>
        <a:bodyPr/>
        <a:lstStyle/>
        <a:p>
          <a:endParaRPr lang="en-US"/>
        </a:p>
      </dgm:t>
    </dgm:pt>
    <dgm:pt modelId="{394322A4-E97B-40F8-874C-EC119E10B638}" type="pres">
      <dgm:prSet presAssocID="{E922D28A-0242-4C50-8896-F220665FA872}" presName="linear" presStyleCnt="0">
        <dgm:presLayoutVars>
          <dgm:animLvl val="lvl"/>
          <dgm:resizeHandles val="exact"/>
        </dgm:presLayoutVars>
      </dgm:prSet>
      <dgm:spPr/>
    </dgm:pt>
    <dgm:pt modelId="{3F0F2696-E1D6-4B9E-A8DB-8907348303D4}" type="pres">
      <dgm:prSet presAssocID="{3D5FFBB4-C8E3-4501-BC4C-249B621AE318}" presName="parentText" presStyleLbl="node1" presStyleIdx="0" presStyleCnt="4">
        <dgm:presLayoutVars>
          <dgm:chMax val="0"/>
          <dgm:bulletEnabled val="1"/>
        </dgm:presLayoutVars>
      </dgm:prSet>
      <dgm:spPr/>
    </dgm:pt>
    <dgm:pt modelId="{5CDD33DF-C8F3-4288-935F-34A0EE75C55C}" type="pres">
      <dgm:prSet presAssocID="{EBDE71CE-1F61-4A59-AB91-09EE40B8426C}" presName="spacer" presStyleCnt="0"/>
      <dgm:spPr/>
    </dgm:pt>
    <dgm:pt modelId="{3F9EEF7C-A408-4F23-9756-C1E28ECD93F2}" type="pres">
      <dgm:prSet presAssocID="{0CCB9302-EF2C-4F83-9360-943601D5EDCC}" presName="parentText" presStyleLbl="node1" presStyleIdx="1" presStyleCnt="4">
        <dgm:presLayoutVars>
          <dgm:chMax val="0"/>
          <dgm:bulletEnabled val="1"/>
        </dgm:presLayoutVars>
      </dgm:prSet>
      <dgm:spPr/>
    </dgm:pt>
    <dgm:pt modelId="{900B7994-B880-4A5C-B765-12FE36FBFD99}" type="pres">
      <dgm:prSet presAssocID="{D2B1F32F-A859-42CD-8492-20D27E4AC957}" presName="spacer" presStyleCnt="0"/>
      <dgm:spPr/>
    </dgm:pt>
    <dgm:pt modelId="{01BA9010-B5FE-48F6-91B0-06C368598454}" type="pres">
      <dgm:prSet presAssocID="{A18F0826-9FDC-4334-B0FC-7E3151A7044D}" presName="parentText" presStyleLbl="node1" presStyleIdx="2" presStyleCnt="4" custLinFactNeighborX="-3538" custLinFactNeighborY="-39259">
        <dgm:presLayoutVars>
          <dgm:chMax val="0"/>
          <dgm:bulletEnabled val="1"/>
        </dgm:presLayoutVars>
      </dgm:prSet>
      <dgm:spPr/>
    </dgm:pt>
    <dgm:pt modelId="{71F7AE9F-C53B-4DD4-8A1B-A1993DDF73FE}" type="pres">
      <dgm:prSet presAssocID="{8E969E29-6B43-4330-9F38-426FD4247D1B}" presName="spacer" presStyleCnt="0"/>
      <dgm:spPr/>
    </dgm:pt>
    <dgm:pt modelId="{5B61BD18-AD1C-4730-B987-4BF1BB355347}" type="pres">
      <dgm:prSet presAssocID="{5C028C99-D47C-41BF-B979-3F7967069FBC}" presName="parentText" presStyleLbl="node1" presStyleIdx="3" presStyleCnt="4">
        <dgm:presLayoutVars>
          <dgm:chMax val="0"/>
          <dgm:bulletEnabled val="1"/>
        </dgm:presLayoutVars>
      </dgm:prSet>
      <dgm:spPr/>
    </dgm:pt>
  </dgm:ptLst>
  <dgm:cxnLst>
    <dgm:cxn modelId="{D9509104-182E-4304-91C2-9C2A052D3994}" type="presOf" srcId="{0CCB9302-EF2C-4F83-9360-943601D5EDCC}" destId="{3F9EEF7C-A408-4F23-9756-C1E28ECD93F2}" srcOrd="0" destOrd="0" presId="urn:microsoft.com/office/officeart/2005/8/layout/vList2"/>
    <dgm:cxn modelId="{16497F10-F080-4571-8C5B-71673FE4F527}" srcId="{E922D28A-0242-4C50-8896-F220665FA872}" destId="{5C028C99-D47C-41BF-B979-3F7967069FBC}" srcOrd="3" destOrd="0" parTransId="{4DD2A1B8-4A53-4BAC-B413-FCD77BDEA284}" sibTransId="{95383404-E7BB-4B0A-BD27-7B2E16E00F65}"/>
    <dgm:cxn modelId="{5D0DDB21-9300-4E45-A870-B4656DDF2080}" type="presOf" srcId="{E922D28A-0242-4C50-8896-F220665FA872}" destId="{394322A4-E97B-40F8-874C-EC119E10B638}" srcOrd="0" destOrd="0" presId="urn:microsoft.com/office/officeart/2005/8/layout/vList2"/>
    <dgm:cxn modelId="{8C215734-E72B-486A-AFAE-88B293475966}" srcId="{E922D28A-0242-4C50-8896-F220665FA872}" destId="{3D5FFBB4-C8E3-4501-BC4C-249B621AE318}" srcOrd="0" destOrd="0" parTransId="{932FF5FB-2093-43BF-9BAB-98EF182CDFAF}" sibTransId="{EBDE71CE-1F61-4A59-AB91-09EE40B8426C}"/>
    <dgm:cxn modelId="{9FF9F437-17EC-495D-9B26-FB7AB8584990}" srcId="{E922D28A-0242-4C50-8896-F220665FA872}" destId="{A18F0826-9FDC-4334-B0FC-7E3151A7044D}" srcOrd="2" destOrd="0" parTransId="{D8063A25-44DA-447A-A068-FD4D52652B03}" sibTransId="{8E969E29-6B43-4330-9F38-426FD4247D1B}"/>
    <dgm:cxn modelId="{0BD8D156-24AC-4BEC-966A-6BA2AD38E7B8}" type="presOf" srcId="{5C028C99-D47C-41BF-B979-3F7967069FBC}" destId="{5B61BD18-AD1C-4730-B987-4BF1BB355347}" srcOrd="0" destOrd="0" presId="urn:microsoft.com/office/officeart/2005/8/layout/vList2"/>
    <dgm:cxn modelId="{A4ACDA88-89D9-4676-8D8E-DE0B623F4379}" srcId="{E922D28A-0242-4C50-8896-F220665FA872}" destId="{0CCB9302-EF2C-4F83-9360-943601D5EDCC}" srcOrd="1" destOrd="0" parTransId="{F7D8FC59-05CF-4C05-A317-2BB7134C92CB}" sibTransId="{D2B1F32F-A859-42CD-8492-20D27E4AC957}"/>
    <dgm:cxn modelId="{3E7B8F8C-287B-4EE3-9EC1-C6BC0FFCDC61}" type="presOf" srcId="{A18F0826-9FDC-4334-B0FC-7E3151A7044D}" destId="{01BA9010-B5FE-48F6-91B0-06C368598454}" srcOrd="0" destOrd="0" presId="urn:microsoft.com/office/officeart/2005/8/layout/vList2"/>
    <dgm:cxn modelId="{C90590B5-1B16-4A88-BA2C-456E943A60A9}" type="presOf" srcId="{3D5FFBB4-C8E3-4501-BC4C-249B621AE318}" destId="{3F0F2696-E1D6-4B9E-A8DB-8907348303D4}" srcOrd="0" destOrd="0" presId="urn:microsoft.com/office/officeart/2005/8/layout/vList2"/>
    <dgm:cxn modelId="{DC84E22F-CD61-4316-95EC-80C50E749CC4}" type="presParOf" srcId="{394322A4-E97B-40F8-874C-EC119E10B638}" destId="{3F0F2696-E1D6-4B9E-A8DB-8907348303D4}" srcOrd="0" destOrd="0" presId="urn:microsoft.com/office/officeart/2005/8/layout/vList2"/>
    <dgm:cxn modelId="{72DC97F9-D889-447C-9E89-DE9D3C0D1E8D}" type="presParOf" srcId="{394322A4-E97B-40F8-874C-EC119E10B638}" destId="{5CDD33DF-C8F3-4288-935F-34A0EE75C55C}" srcOrd="1" destOrd="0" presId="urn:microsoft.com/office/officeart/2005/8/layout/vList2"/>
    <dgm:cxn modelId="{D0E362ED-E18B-4C5F-AB24-ACB95F8EC0AA}" type="presParOf" srcId="{394322A4-E97B-40F8-874C-EC119E10B638}" destId="{3F9EEF7C-A408-4F23-9756-C1E28ECD93F2}" srcOrd="2" destOrd="0" presId="urn:microsoft.com/office/officeart/2005/8/layout/vList2"/>
    <dgm:cxn modelId="{183660CE-203C-4091-A5BD-B861708156F6}" type="presParOf" srcId="{394322A4-E97B-40F8-874C-EC119E10B638}" destId="{900B7994-B880-4A5C-B765-12FE36FBFD99}" srcOrd="3" destOrd="0" presId="urn:microsoft.com/office/officeart/2005/8/layout/vList2"/>
    <dgm:cxn modelId="{E2199D31-0AEF-49B5-8E08-A5557EE11EA0}" type="presParOf" srcId="{394322A4-E97B-40F8-874C-EC119E10B638}" destId="{01BA9010-B5FE-48F6-91B0-06C368598454}" srcOrd="4" destOrd="0" presId="urn:microsoft.com/office/officeart/2005/8/layout/vList2"/>
    <dgm:cxn modelId="{25D29C71-00B0-4D82-A401-9D3F4CB46F10}" type="presParOf" srcId="{394322A4-E97B-40F8-874C-EC119E10B638}" destId="{71F7AE9F-C53B-4DD4-8A1B-A1993DDF73FE}" srcOrd="5" destOrd="0" presId="urn:microsoft.com/office/officeart/2005/8/layout/vList2"/>
    <dgm:cxn modelId="{B8DA9E91-A0DB-4C3D-806D-FC2CE6ED3259}" type="presParOf" srcId="{394322A4-E97B-40F8-874C-EC119E10B638}" destId="{5B61BD18-AD1C-4730-B987-4BF1BB35534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883512-6852-4DDF-BA5A-7E55A00A8A64}" type="doc">
      <dgm:prSet loTypeId="urn:microsoft.com/office/officeart/2018/2/layout/IconVerticalSolidList" loCatId="icon" qsTypeId="urn:microsoft.com/office/officeart/2005/8/quickstyle/3d2" qsCatId="3D" csTypeId="urn:microsoft.com/office/officeart/2005/8/colors/accent1_2" csCatId="accent1" phldr="1"/>
      <dgm:spPr/>
      <dgm:t>
        <a:bodyPr/>
        <a:lstStyle/>
        <a:p>
          <a:endParaRPr lang="en-US"/>
        </a:p>
      </dgm:t>
    </dgm:pt>
    <dgm:pt modelId="{B4F30540-4E7A-49DC-BE3D-7C30C002D1F6}">
      <dgm:prSet/>
      <dgm:spPr/>
      <dgm:t>
        <a:bodyPr/>
        <a:lstStyle/>
        <a:p>
          <a:pPr>
            <a:lnSpc>
              <a:spcPct val="100000"/>
            </a:lnSpc>
          </a:pPr>
          <a:r>
            <a:rPr lang="en-US"/>
            <a:t>Established multiple vNets representing different departments where the various client desktops created will reside</a:t>
          </a:r>
        </a:p>
      </dgm:t>
    </dgm:pt>
    <dgm:pt modelId="{4FEB51B2-B04D-43D4-8441-AEB113E71183}" type="parTrans" cxnId="{90587B75-3F47-4612-81F0-90CB2FB73E0F}">
      <dgm:prSet/>
      <dgm:spPr/>
      <dgm:t>
        <a:bodyPr/>
        <a:lstStyle/>
        <a:p>
          <a:endParaRPr lang="en-US"/>
        </a:p>
      </dgm:t>
    </dgm:pt>
    <dgm:pt modelId="{93925E2B-3494-4ED2-BFD4-12DBCEDED9C4}" type="sibTrans" cxnId="{90587B75-3F47-4612-81F0-90CB2FB73E0F}">
      <dgm:prSet/>
      <dgm:spPr/>
      <dgm:t>
        <a:bodyPr/>
        <a:lstStyle/>
        <a:p>
          <a:endParaRPr lang="en-US"/>
        </a:p>
      </dgm:t>
    </dgm:pt>
    <dgm:pt modelId="{6A6E3697-B9B7-40E8-A46B-59A241D86483}">
      <dgm:prSet/>
      <dgm:spPr/>
      <dgm:t>
        <a:bodyPr/>
        <a:lstStyle/>
        <a:p>
          <a:pPr>
            <a:lnSpc>
              <a:spcPct val="100000"/>
            </a:lnSpc>
          </a:pPr>
          <a:r>
            <a:rPr lang="en-US"/>
            <a:t>Designated which applications would be installed on each of the client desktops operating in each environment </a:t>
          </a:r>
        </a:p>
      </dgm:t>
    </dgm:pt>
    <dgm:pt modelId="{97224FEB-C055-4AC8-A5CB-8B9B391B2962}" type="parTrans" cxnId="{7B8461DE-ED1A-4442-8970-CA7356638E0A}">
      <dgm:prSet/>
      <dgm:spPr/>
      <dgm:t>
        <a:bodyPr/>
        <a:lstStyle/>
        <a:p>
          <a:endParaRPr lang="en-US"/>
        </a:p>
      </dgm:t>
    </dgm:pt>
    <dgm:pt modelId="{0E7B6BA0-CB9F-4F84-9B3F-F769CCAE216B}" type="sibTrans" cxnId="{7B8461DE-ED1A-4442-8970-CA7356638E0A}">
      <dgm:prSet/>
      <dgm:spPr/>
      <dgm:t>
        <a:bodyPr/>
        <a:lstStyle/>
        <a:p>
          <a:endParaRPr lang="en-US"/>
        </a:p>
      </dgm:t>
    </dgm:pt>
    <dgm:pt modelId="{AB1EE207-24E2-4D7A-B44D-A3A9D357E3A0}" type="pres">
      <dgm:prSet presAssocID="{6D883512-6852-4DDF-BA5A-7E55A00A8A64}" presName="root" presStyleCnt="0">
        <dgm:presLayoutVars>
          <dgm:dir/>
          <dgm:resizeHandles val="exact"/>
        </dgm:presLayoutVars>
      </dgm:prSet>
      <dgm:spPr/>
    </dgm:pt>
    <dgm:pt modelId="{64C9BDB0-FC7A-4DB6-9311-8D4F62798E8B}" type="pres">
      <dgm:prSet presAssocID="{B4F30540-4E7A-49DC-BE3D-7C30C002D1F6}" presName="compNode" presStyleCnt="0"/>
      <dgm:spPr/>
    </dgm:pt>
    <dgm:pt modelId="{A36ED05D-456A-45B0-B660-DC91745BE3A3}" type="pres">
      <dgm:prSet presAssocID="{B4F30540-4E7A-49DC-BE3D-7C30C002D1F6}" presName="bgRect" presStyleLbl="bgShp" presStyleIdx="0" presStyleCnt="2" custLinFactNeighborX="-110" custLinFactNeighborY="491"/>
      <dgm:spPr>
        <a:solidFill>
          <a:srgbClr val="FFC000"/>
        </a:solidFill>
      </dgm:spPr>
    </dgm:pt>
    <dgm:pt modelId="{CEF66D87-266E-4020-BCD2-512E1B1C89DC}" type="pres">
      <dgm:prSet presAssocID="{B4F30540-4E7A-49DC-BE3D-7C30C002D1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319D22F6-DC0A-46BE-ACF2-22DBF956085A}" type="pres">
      <dgm:prSet presAssocID="{B4F30540-4E7A-49DC-BE3D-7C30C002D1F6}" presName="spaceRect" presStyleCnt="0"/>
      <dgm:spPr/>
    </dgm:pt>
    <dgm:pt modelId="{541F3B65-DE51-4B1B-BB7D-163CB82BA177}" type="pres">
      <dgm:prSet presAssocID="{B4F30540-4E7A-49DC-BE3D-7C30C002D1F6}" presName="parTx" presStyleLbl="revTx" presStyleIdx="0" presStyleCnt="2">
        <dgm:presLayoutVars>
          <dgm:chMax val="0"/>
          <dgm:chPref val="0"/>
        </dgm:presLayoutVars>
      </dgm:prSet>
      <dgm:spPr/>
    </dgm:pt>
    <dgm:pt modelId="{60C55EC5-A8FB-4BA1-ACB1-08068A90620B}" type="pres">
      <dgm:prSet presAssocID="{93925E2B-3494-4ED2-BFD4-12DBCEDED9C4}" presName="sibTrans" presStyleCnt="0"/>
      <dgm:spPr/>
    </dgm:pt>
    <dgm:pt modelId="{E9A0AD55-0809-42CE-993C-93792F9EB0BC}" type="pres">
      <dgm:prSet presAssocID="{6A6E3697-B9B7-40E8-A46B-59A241D86483}" presName="compNode" presStyleCnt="0"/>
      <dgm:spPr/>
    </dgm:pt>
    <dgm:pt modelId="{7A41E533-37C8-4809-A9C5-2848E1F550A3}" type="pres">
      <dgm:prSet presAssocID="{6A6E3697-B9B7-40E8-A46B-59A241D86483}" presName="bgRect" presStyleLbl="bgShp" presStyleIdx="1" presStyleCnt="2" custLinFactNeighborX="-110" custLinFactNeighborY="2019"/>
      <dgm:spPr>
        <a:solidFill>
          <a:schemeClr val="accent6"/>
        </a:solidFill>
      </dgm:spPr>
    </dgm:pt>
    <dgm:pt modelId="{8B82D837-E63A-49D1-89ED-9684BCD340A4}" type="pres">
      <dgm:prSet presAssocID="{6A6E3697-B9B7-40E8-A46B-59A241D8648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31E99BAE-6E41-4A96-9759-2FD4C1AC7DD8}" type="pres">
      <dgm:prSet presAssocID="{6A6E3697-B9B7-40E8-A46B-59A241D86483}" presName="spaceRect" presStyleCnt="0"/>
      <dgm:spPr/>
    </dgm:pt>
    <dgm:pt modelId="{C813560D-83A2-4ADD-97E4-540D9F8B0675}" type="pres">
      <dgm:prSet presAssocID="{6A6E3697-B9B7-40E8-A46B-59A241D86483}" presName="parTx" presStyleLbl="revTx" presStyleIdx="1" presStyleCnt="2">
        <dgm:presLayoutVars>
          <dgm:chMax val="0"/>
          <dgm:chPref val="0"/>
        </dgm:presLayoutVars>
      </dgm:prSet>
      <dgm:spPr/>
    </dgm:pt>
  </dgm:ptLst>
  <dgm:cxnLst>
    <dgm:cxn modelId="{2EFEF73F-7417-4449-895B-E1017CE195AA}" type="presOf" srcId="{6D883512-6852-4DDF-BA5A-7E55A00A8A64}" destId="{AB1EE207-24E2-4D7A-B44D-A3A9D357E3A0}" srcOrd="0" destOrd="0" presId="urn:microsoft.com/office/officeart/2018/2/layout/IconVerticalSolidList"/>
    <dgm:cxn modelId="{20B94966-9B35-4642-B7AA-37AFE494DCBC}" type="presOf" srcId="{6A6E3697-B9B7-40E8-A46B-59A241D86483}" destId="{C813560D-83A2-4ADD-97E4-540D9F8B0675}" srcOrd="0" destOrd="0" presId="urn:microsoft.com/office/officeart/2018/2/layout/IconVerticalSolidList"/>
    <dgm:cxn modelId="{90587B75-3F47-4612-81F0-90CB2FB73E0F}" srcId="{6D883512-6852-4DDF-BA5A-7E55A00A8A64}" destId="{B4F30540-4E7A-49DC-BE3D-7C30C002D1F6}" srcOrd="0" destOrd="0" parTransId="{4FEB51B2-B04D-43D4-8441-AEB113E71183}" sibTransId="{93925E2B-3494-4ED2-BFD4-12DBCEDED9C4}"/>
    <dgm:cxn modelId="{39F911CD-2931-4D2C-AD3A-B72C410024A4}" type="presOf" srcId="{B4F30540-4E7A-49DC-BE3D-7C30C002D1F6}" destId="{541F3B65-DE51-4B1B-BB7D-163CB82BA177}" srcOrd="0" destOrd="0" presId="urn:microsoft.com/office/officeart/2018/2/layout/IconVerticalSolidList"/>
    <dgm:cxn modelId="{7B8461DE-ED1A-4442-8970-CA7356638E0A}" srcId="{6D883512-6852-4DDF-BA5A-7E55A00A8A64}" destId="{6A6E3697-B9B7-40E8-A46B-59A241D86483}" srcOrd="1" destOrd="0" parTransId="{97224FEB-C055-4AC8-A5CB-8B9B391B2962}" sibTransId="{0E7B6BA0-CB9F-4F84-9B3F-F769CCAE216B}"/>
    <dgm:cxn modelId="{FCC07EE6-988F-40B8-91F6-C994EE741EF4}" type="presParOf" srcId="{AB1EE207-24E2-4D7A-B44D-A3A9D357E3A0}" destId="{64C9BDB0-FC7A-4DB6-9311-8D4F62798E8B}" srcOrd="0" destOrd="0" presId="urn:microsoft.com/office/officeart/2018/2/layout/IconVerticalSolidList"/>
    <dgm:cxn modelId="{3F38AE52-57F6-47D4-AA9F-B8FE57A21160}" type="presParOf" srcId="{64C9BDB0-FC7A-4DB6-9311-8D4F62798E8B}" destId="{A36ED05D-456A-45B0-B660-DC91745BE3A3}" srcOrd="0" destOrd="0" presId="urn:microsoft.com/office/officeart/2018/2/layout/IconVerticalSolidList"/>
    <dgm:cxn modelId="{B785654C-30DD-477A-B066-22BDCCBD338F}" type="presParOf" srcId="{64C9BDB0-FC7A-4DB6-9311-8D4F62798E8B}" destId="{CEF66D87-266E-4020-BCD2-512E1B1C89DC}" srcOrd="1" destOrd="0" presId="urn:microsoft.com/office/officeart/2018/2/layout/IconVerticalSolidList"/>
    <dgm:cxn modelId="{0946C830-0833-4E4A-9310-41F4DE851326}" type="presParOf" srcId="{64C9BDB0-FC7A-4DB6-9311-8D4F62798E8B}" destId="{319D22F6-DC0A-46BE-ACF2-22DBF956085A}" srcOrd="2" destOrd="0" presId="urn:microsoft.com/office/officeart/2018/2/layout/IconVerticalSolidList"/>
    <dgm:cxn modelId="{B9F4372F-DC23-41A3-BC8B-9DF0B228F384}" type="presParOf" srcId="{64C9BDB0-FC7A-4DB6-9311-8D4F62798E8B}" destId="{541F3B65-DE51-4B1B-BB7D-163CB82BA177}" srcOrd="3" destOrd="0" presId="urn:microsoft.com/office/officeart/2018/2/layout/IconVerticalSolidList"/>
    <dgm:cxn modelId="{9CE57E67-E937-4F2A-AE48-5B0C2396EA28}" type="presParOf" srcId="{AB1EE207-24E2-4D7A-B44D-A3A9D357E3A0}" destId="{60C55EC5-A8FB-4BA1-ACB1-08068A90620B}" srcOrd="1" destOrd="0" presId="urn:microsoft.com/office/officeart/2018/2/layout/IconVerticalSolidList"/>
    <dgm:cxn modelId="{310ED15F-16B7-43E0-B3D7-9701B8F5EEAC}" type="presParOf" srcId="{AB1EE207-24E2-4D7A-B44D-A3A9D357E3A0}" destId="{E9A0AD55-0809-42CE-993C-93792F9EB0BC}" srcOrd="2" destOrd="0" presId="urn:microsoft.com/office/officeart/2018/2/layout/IconVerticalSolidList"/>
    <dgm:cxn modelId="{DF193FA2-AFB2-4E55-88F3-978AC9D1A5F1}" type="presParOf" srcId="{E9A0AD55-0809-42CE-993C-93792F9EB0BC}" destId="{7A41E533-37C8-4809-A9C5-2848E1F550A3}" srcOrd="0" destOrd="0" presId="urn:microsoft.com/office/officeart/2018/2/layout/IconVerticalSolidList"/>
    <dgm:cxn modelId="{09FF759D-6862-4ED2-9B61-E4D6A10C05C2}" type="presParOf" srcId="{E9A0AD55-0809-42CE-993C-93792F9EB0BC}" destId="{8B82D837-E63A-49D1-89ED-9684BCD340A4}" srcOrd="1" destOrd="0" presId="urn:microsoft.com/office/officeart/2018/2/layout/IconVerticalSolidList"/>
    <dgm:cxn modelId="{5D335FF1-F0EB-4B1E-AAF8-41E71C9AC4FE}" type="presParOf" srcId="{E9A0AD55-0809-42CE-993C-93792F9EB0BC}" destId="{31E99BAE-6E41-4A96-9759-2FD4C1AC7DD8}" srcOrd="2" destOrd="0" presId="urn:microsoft.com/office/officeart/2018/2/layout/IconVerticalSolidList"/>
    <dgm:cxn modelId="{1D182007-1281-4876-BBF4-880FC81923A5}" type="presParOf" srcId="{E9A0AD55-0809-42CE-993C-93792F9EB0BC}" destId="{C813560D-83A2-4ADD-97E4-540D9F8B06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625E6D-DDE1-4A57-B553-45C19241A7AC}" type="doc">
      <dgm:prSet loTypeId="urn:microsoft.com/office/officeart/2005/8/layout/hList1" loCatId="list" qsTypeId="urn:microsoft.com/office/officeart/2005/8/quickstyle/3d2" qsCatId="3D" csTypeId="urn:microsoft.com/office/officeart/2005/8/colors/accent1_5" csCatId="accent1" phldr="1"/>
      <dgm:spPr/>
      <dgm:t>
        <a:bodyPr/>
        <a:lstStyle/>
        <a:p>
          <a:endParaRPr lang="en-US"/>
        </a:p>
      </dgm:t>
    </dgm:pt>
    <dgm:pt modelId="{9E69D5E0-072C-49CE-BCD4-4215C678916E}">
      <dgm:prSet/>
      <dgm:spPr>
        <a:solidFill>
          <a:schemeClr val="bg1">
            <a:lumMod val="65000"/>
          </a:schemeClr>
        </a:solidFill>
      </dgm:spPr>
      <dgm:t>
        <a:bodyPr/>
        <a:lstStyle/>
        <a:p>
          <a:r>
            <a:rPr lang="en-US"/>
            <a:t>Client desktops have been configured as Azure Virtual Machines</a:t>
          </a:r>
        </a:p>
      </dgm:t>
    </dgm:pt>
    <dgm:pt modelId="{03AA1059-1DFB-4A0A-8FB1-BD02974FDBEF}" type="parTrans" cxnId="{1E318F5D-A142-48D6-88D9-F86EB6D84192}">
      <dgm:prSet/>
      <dgm:spPr/>
      <dgm:t>
        <a:bodyPr/>
        <a:lstStyle/>
        <a:p>
          <a:endParaRPr lang="en-US"/>
        </a:p>
      </dgm:t>
    </dgm:pt>
    <dgm:pt modelId="{C8298251-C662-4277-A0FE-FAFEF6A16886}" type="sibTrans" cxnId="{1E318F5D-A142-48D6-88D9-F86EB6D84192}">
      <dgm:prSet/>
      <dgm:spPr/>
      <dgm:t>
        <a:bodyPr/>
        <a:lstStyle/>
        <a:p>
          <a:endParaRPr lang="en-US"/>
        </a:p>
      </dgm:t>
    </dgm:pt>
    <dgm:pt modelId="{70144053-3FF9-419F-9996-3AC58D13B52A}">
      <dgm:prSet/>
      <dgm:spPr>
        <a:solidFill>
          <a:schemeClr val="bg1">
            <a:lumMod val="65000"/>
          </a:schemeClr>
        </a:solidFill>
      </dgm:spPr>
      <dgm:t>
        <a:bodyPr/>
        <a:lstStyle/>
        <a:p>
          <a:r>
            <a:rPr lang="en-US"/>
            <a:t>Three client desktops in total have been configured for use in the environment</a:t>
          </a:r>
        </a:p>
      </dgm:t>
    </dgm:pt>
    <dgm:pt modelId="{267D22D9-BC53-4C8A-835C-9FD4B2E579B1}" type="parTrans" cxnId="{97A73088-0D4B-43EE-AF3B-574944DA3234}">
      <dgm:prSet/>
      <dgm:spPr/>
      <dgm:t>
        <a:bodyPr/>
        <a:lstStyle/>
        <a:p>
          <a:endParaRPr lang="en-US"/>
        </a:p>
      </dgm:t>
    </dgm:pt>
    <dgm:pt modelId="{7E0EC9FA-7213-472E-A1EF-D8CFD5969C53}" type="sibTrans" cxnId="{97A73088-0D4B-43EE-AF3B-574944DA3234}">
      <dgm:prSet/>
      <dgm:spPr/>
      <dgm:t>
        <a:bodyPr/>
        <a:lstStyle/>
        <a:p>
          <a:endParaRPr lang="en-US"/>
        </a:p>
      </dgm:t>
    </dgm:pt>
    <dgm:pt modelId="{DDA3F4DE-363F-4E61-996C-37310C6B75D8}">
      <dgm:prSet/>
      <dgm:spPr>
        <a:solidFill>
          <a:srgbClr val="FFC000">
            <a:alpha val="90000"/>
          </a:srgbClr>
        </a:solidFill>
      </dgm:spPr>
      <dgm:t>
        <a:bodyPr/>
        <a:lstStyle/>
        <a:p>
          <a:r>
            <a:rPr lang="en-US"/>
            <a:t>First resides in NAIKA-RG-01, second in KAN-RG-01, and third in KAN-RG-02</a:t>
          </a:r>
        </a:p>
      </dgm:t>
    </dgm:pt>
    <dgm:pt modelId="{78BBEFD8-65CB-43F0-ADF6-1CE5D0221323}" type="parTrans" cxnId="{FB1224FB-01C5-4041-A483-A101872709A2}">
      <dgm:prSet/>
      <dgm:spPr/>
      <dgm:t>
        <a:bodyPr/>
        <a:lstStyle/>
        <a:p>
          <a:endParaRPr lang="en-US"/>
        </a:p>
      </dgm:t>
    </dgm:pt>
    <dgm:pt modelId="{C6F33266-E598-4F8E-8CEB-EC7E09C82EEF}" type="sibTrans" cxnId="{FB1224FB-01C5-4041-A483-A101872709A2}">
      <dgm:prSet/>
      <dgm:spPr/>
      <dgm:t>
        <a:bodyPr/>
        <a:lstStyle/>
        <a:p>
          <a:endParaRPr lang="en-US"/>
        </a:p>
      </dgm:t>
    </dgm:pt>
    <dgm:pt modelId="{217D335E-4A3A-4C47-A57E-033AB93BFB23}">
      <dgm:prSet/>
      <dgm:spPr>
        <a:solidFill>
          <a:schemeClr val="bg1">
            <a:lumMod val="65000"/>
          </a:schemeClr>
        </a:solidFill>
      </dgm:spPr>
      <dgm:t>
        <a:bodyPr/>
        <a:lstStyle/>
        <a:p>
          <a:r>
            <a:rPr lang="en-US"/>
            <a:t>Storage has been set to Standard HDD and Sizing has been set to 1vCPU with 3.5GB RAM</a:t>
          </a:r>
        </a:p>
      </dgm:t>
    </dgm:pt>
    <dgm:pt modelId="{B63022D6-8159-4A74-BF93-A59FFEB4CBF8}" type="parTrans" cxnId="{76DA1261-CC85-4B68-A886-3D9124E709BF}">
      <dgm:prSet/>
      <dgm:spPr/>
      <dgm:t>
        <a:bodyPr/>
        <a:lstStyle/>
        <a:p>
          <a:endParaRPr lang="en-US"/>
        </a:p>
      </dgm:t>
    </dgm:pt>
    <dgm:pt modelId="{7EFC2339-B4F4-4F48-8C69-678D958E7BB2}" type="sibTrans" cxnId="{76DA1261-CC85-4B68-A886-3D9124E709BF}">
      <dgm:prSet/>
      <dgm:spPr/>
      <dgm:t>
        <a:bodyPr/>
        <a:lstStyle/>
        <a:p>
          <a:endParaRPr lang="en-US"/>
        </a:p>
      </dgm:t>
    </dgm:pt>
    <dgm:pt modelId="{998A744C-111F-463C-8A49-C28908B03120}">
      <dgm:prSet/>
      <dgm:spPr>
        <a:solidFill>
          <a:schemeClr val="accent6">
            <a:alpha val="90000"/>
          </a:schemeClr>
        </a:solidFill>
      </dgm:spPr>
      <dgm:t>
        <a:bodyPr/>
        <a:lstStyle/>
        <a:p>
          <a:r>
            <a:rPr lang="en-US"/>
            <a:t>This has been done to avoid higher cost expenditures due to credit limitations</a:t>
          </a:r>
        </a:p>
      </dgm:t>
    </dgm:pt>
    <dgm:pt modelId="{B82A5491-CA21-4A9B-8892-90BC22F82374}" type="parTrans" cxnId="{B48DCDC7-1E44-4A07-88E7-EBCC65788CFF}">
      <dgm:prSet/>
      <dgm:spPr/>
      <dgm:t>
        <a:bodyPr/>
        <a:lstStyle/>
        <a:p>
          <a:endParaRPr lang="en-US"/>
        </a:p>
      </dgm:t>
    </dgm:pt>
    <dgm:pt modelId="{B2F606F8-510B-4734-9D43-F5C9F421F908}" type="sibTrans" cxnId="{B48DCDC7-1E44-4A07-88E7-EBCC65788CFF}">
      <dgm:prSet/>
      <dgm:spPr/>
      <dgm:t>
        <a:bodyPr/>
        <a:lstStyle/>
        <a:p>
          <a:endParaRPr lang="en-US"/>
        </a:p>
      </dgm:t>
    </dgm:pt>
    <dgm:pt modelId="{5B7D561D-F5D3-4F8B-AD81-865486F9A0F6}">
      <dgm:prSet/>
      <dgm:spPr>
        <a:solidFill>
          <a:schemeClr val="accent6">
            <a:alpha val="90000"/>
          </a:schemeClr>
        </a:solidFill>
      </dgm:spPr>
      <dgm:t>
        <a:bodyPr/>
        <a:lstStyle/>
        <a:p>
          <a:r>
            <a:rPr lang="en-US"/>
            <a:t>VMs created are running on the Windows 10 operating system (Pro version)</a:t>
          </a:r>
        </a:p>
      </dgm:t>
    </dgm:pt>
    <dgm:pt modelId="{41D91032-402B-4927-9EB7-A92EC1F467B4}" type="parTrans" cxnId="{972D522D-B75F-4F0F-B1F5-712FE3FAD33F}">
      <dgm:prSet/>
      <dgm:spPr/>
      <dgm:t>
        <a:bodyPr/>
        <a:lstStyle/>
        <a:p>
          <a:endParaRPr lang="en-US"/>
        </a:p>
      </dgm:t>
    </dgm:pt>
    <dgm:pt modelId="{8BB9DB04-AE74-4A40-ADC6-0073BA66F14B}" type="sibTrans" cxnId="{972D522D-B75F-4F0F-B1F5-712FE3FAD33F}">
      <dgm:prSet/>
      <dgm:spPr/>
      <dgm:t>
        <a:bodyPr/>
        <a:lstStyle/>
        <a:p>
          <a:endParaRPr lang="en-US"/>
        </a:p>
      </dgm:t>
    </dgm:pt>
    <dgm:pt modelId="{BF1400DE-3103-45CC-9B2D-284192E6D40A}" type="pres">
      <dgm:prSet presAssocID="{AD625E6D-DDE1-4A57-B553-45C19241A7AC}" presName="Name0" presStyleCnt="0">
        <dgm:presLayoutVars>
          <dgm:dir/>
          <dgm:animLvl val="lvl"/>
          <dgm:resizeHandles val="exact"/>
        </dgm:presLayoutVars>
      </dgm:prSet>
      <dgm:spPr/>
    </dgm:pt>
    <dgm:pt modelId="{4A59CC0F-0D03-4185-B84F-66844F62A491}" type="pres">
      <dgm:prSet presAssocID="{9E69D5E0-072C-49CE-BCD4-4215C678916E}" presName="composite" presStyleCnt="0"/>
      <dgm:spPr/>
    </dgm:pt>
    <dgm:pt modelId="{B69CA265-FDCC-4539-8BC6-506A5C119876}" type="pres">
      <dgm:prSet presAssocID="{9E69D5E0-072C-49CE-BCD4-4215C678916E}" presName="parTx" presStyleLbl="alignNode1" presStyleIdx="0" presStyleCnt="3">
        <dgm:presLayoutVars>
          <dgm:chMax val="0"/>
          <dgm:chPref val="0"/>
          <dgm:bulletEnabled val="1"/>
        </dgm:presLayoutVars>
      </dgm:prSet>
      <dgm:spPr/>
    </dgm:pt>
    <dgm:pt modelId="{9423FCAE-FA61-42DB-BE14-9415E7CFFBF7}" type="pres">
      <dgm:prSet presAssocID="{9E69D5E0-072C-49CE-BCD4-4215C678916E}" presName="desTx" presStyleLbl="alignAccFollowNode1" presStyleIdx="0" presStyleCnt="3">
        <dgm:presLayoutVars>
          <dgm:bulletEnabled val="1"/>
        </dgm:presLayoutVars>
      </dgm:prSet>
      <dgm:spPr/>
    </dgm:pt>
    <dgm:pt modelId="{D66587B7-18D7-4EA2-8576-8F1F5EE959D7}" type="pres">
      <dgm:prSet presAssocID="{C8298251-C662-4277-A0FE-FAFEF6A16886}" presName="space" presStyleCnt="0"/>
      <dgm:spPr/>
    </dgm:pt>
    <dgm:pt modelId="{B0C6AD6B-D19E-4013-80BC-92DB015BE34E}" type="pres">
      <dgm:prSet presAssocID="{70144053-3FF9-419F-9996-3AC58D13B52A}" presName="composite" presStyleCnt="0"/>
      <dgm:spPr/>
    </dgm:pt>
    <dgm:pt modelId="{EA319997-2ED2-477F-9581-0468DBBFF2C2}" type="pres">
      <dgm:prSet presAssocID="{70144053-3FF9-419F-9996-3AC58D13B52A}" presName="parTx" presStyleLbl="alignNode1" presStyleIdx="1" presStyleCnt="3">
        <dgm:presLayoutVars>
          <dgm:chMax val="0"/>
          <dgm:chPref val="0"/>
          <dgm:bulletEnabled val="1"/>
        </dgm:presLayoutVars>
      </dgm:prSet>
      <dgm:spPr/>
    </dgm:pt>
    <dgm:pt modelId="{1096AC3F-511E-47AE-AAE6-0323D6F91E64}" type="pres">
      <dgm:prSet presAssocID="{70144053-3FF9-419F-9996-3AC58D13B52A}" presName="desTx" presStyleLbl="alignAccFollowNode1" presStyleIdx="1" presStyleCnt="3">
        <dgm:presLayoutVars>
          <dgm:bulletEnabled val="1"/>
        </dgm:presLayoutVars>
      </dgm:prSet>
      <dgm:spPr/>
    </dgm:pt>
    <dgm:pt modelId="{617C6976-6FD6-477E-9A26-4B7C3245C611}" type="pres">
      <dgm:prSet presAssocID="{7E0EC9FA-7213-472E-A1EF-D8CFD5969C53}" presName="space" presStyleCnt="0"/>
      <dgm:spPr/>
    </dgm:pt>
    <dgm:pt modelId="{7A3833A5-475B-4D6B-BB01-F0CA333071CA}" type="pres">
      <dgm:prSet presAssocID="{217D335E-4A3A-4C47-A57E-033AB93BFB23}" presName="composite" presStyleCnt="0"/>
      <dgm:spPr/>
    </dgm:pt>
    <dgm:pt modelId="{60FD2DFD-9804-41B2-B5E1-93D61EB734B8}" type="pres">
      <dgm:prSet presAssocID="{217D335E-4A3A-4C47-A57E-033AB93BFB23}" presName="parTx" presStyleLbl="alignNode1" presStyleIdx="2" presStyleCnt="3">
        <dgm:presLayoutVars>
          <dgm:chMax val="0"/>
          <dgm:chPref val="0"/>
          <dgm:bulletEnabled val="1"/>
        </dgm:presLayoutVars>
      </dgm:prSet>
      <dgm:spPr/>
    </dgm:pt>
    <dgm:pt modelId="{64EA5305-6C74-404A-98E9-2E7744ECD2C9}" type="pres">
      <dgm:prSet presAssocID="{217D335E-4A3A-4C47-A57E-033AB93BFB23}" presName="desTx" presStyleLbl="alignAccFollowNode1" presStyleIdx="2" presStyleCnt="3">
        <dgm:presLayoutVars>
          <dgm:bulletEnabled val="1"/>
        </dgm:presLayoutVars>
      </dgm:prSet>
      <dgm:spPr/>
    </dgm:pt>
  </dgm:ptLst>
  <dgm:cxnLst>
    <dgm:cxn modelId="{A51D6A10-388F-496D-BACB-20D66FD6CB17}" type="presOf" srcId="{998A744C-111F-463C-8A49-C28908B03120}" destId="{64EA5305-6C74-404A-98E9-2E7744ECD2C9}" srcOrd="0" destOrd="0" presId="urn:microsoft.com/office/officeart/2005/8/layout/hList1"/>
    <dgm:cxn modelId="{92CCA923-D84E-4564-AFB3-610477A6AB20}" type="presOf" srcId="{9E69D5E0-072C-49CE-BCD4-4215C678916E}" destId="{B69CA265-FDCC-4539-8BC6-506A5C119876}" srcOrd="0" destOrd="0" presId="urn:microsoft.com/office/officeart/2005/8/layout/hList1"/>
    <dgm:cxn modelId="{972D522D-B75F-4F0F-B1F5-712FE3FAD33F}" srcId="{9E69D5E0-072C-49CE-BCD4-4215C678916E}" destId="{5B7D561D-F5D3-4F8B-AD81-865486F9A0F6}" srcOrd="0" destOrd="0" parTransId="{41D91032-402B-4927-9EB7-A92EC1F467B4}" sibTransId="{8BB9DB04-AE74-4A40-ADC6-0073BA66F14B}"/>
    <dgm:cxn modelId="{CC4CB03D-D5A1-43F9-9E48-711F0A038DE3}" type="presOf" srcId="{AD625E6D-DDE1-4A57-B553-45C19241A7AC}" destId="{BF1400DE-3103-45CC-9B2D-284192E6D40A}" srcOrd="0" destOrd="0" presId="urn:microsoft.com/office/officeart/2005/8/layout/hList1"/>
    <dgm:cxn modelId="{B020D05B-E719-4964-8DB0-02A2519E3FAB}" type="presOf" srcId="{5B7D561D-F5D3-4F8B-AD81-865486F9A0F6}" destId="{9423FCAE-FA61-42DB-BE14-9415E7CFFBF7}" srcOrd="0" destOrd="0" presId="urn:microsoft.com/office/officeart/2005/8/layout/hList1"/>
    <dgm:cxn modelId="{1E318F5D-A142-48D6-88D9-F86EB6D84192}" srcId="{AD625E6D-DDE1-4A57-B553-45C19241A7AC}" destId="{9E69D5E0-072C-49CE-BCD4-4215C678916E}" srcOrd="0" destOrd="0" parTransId="{03AA1059-1DFB-4A0A-8FB1-BD02974FDBEF}" sibTransId="{C8298251-C662-4277-A0FE-FAFEF6A16886}"/>
    <dgm:cxn modelId="{76DA1261-CC85-4B68-A886-3D9124E709BF}" srcId="{AD625E6D-DDE1-4A57-B553-45C19241A7AC}" destId="{217D335E-4A3A-4C47-A57E-033AB93BFB23}" srcOrd="2" destOrd="0" parTransId="{B63022D6-8159-4A74-BF93-A59FFEB4CBF8}" sibTransId="{7EFC2339-B4F4-4F48-8C69-678D958E7BB2}"/>
    <dgm:cxn modelId="{97A73088-0D4B-43EE-AF3B-574944DA3234}" srcId="{AD625E6D-DDE1-4A57-B553-45C19241A7AC}" destId="{70144053-3FF9-419F-9996-3AC58D13B52A}" srcOrd="1" destOrd="0" parTransId="{267D22D9-BC53-4C8A-835C-9FD4B2E579B1}" sibTransId="{7E0EC9FA-7213-472E-A1EF-D8CFD5969C53}"/>
    <dgm:cxn modelId="{1B6CD188-91E7-4498-8D85-A9B697A3BDCD}" type="presOf" srcId="{217D335E-4A3A-4C47-A57E-033AB93BFB23}" destId="{60FD2DFD-9804-41B2-B5E1-93D61EB734B8}" srcOrd="0" destOrd="0" presId="urn:microsoft.com/office/officeart/2005/8/layout/hList1"/>
    <dgm:cxn modelId="{B48DCDC7-1E44-4A07-88E7-EBCC65788CFF}" srcId="{217D335E-4A3A-4C47-A57E-033AB93BFB23}" destId="{998A744C-111F-463C-8A49-C28908B03120}" srcOrd="0" destOrd="0" parTransId="{B82A5491-CA21-4A9B-8892-90BC22F82374}" sibTransId="{B2F606F8-510B-4734-9D43-F5C9F421F908}"/>
    <dgm:cxn modelId="{B62B00E1-2737-4295-8241-B7C9EB17521C}" type="presOf" srcId="{70144053-3FF9-419F-9996-3AC58D13B52A}" destId="{EA319997-2ED2-477F-9581-0468DBBFF2C2}" srcOrd="0" destOrd="0" presId="urn:microsoft.com/office/officeart/2005/8/layout/hList1"/>
    <dgm:cxn modelId="{11E368F4-9145-4790-9569-B4F057CE5CBF}" type="presOf" srcId="{DDA3F4DE-363F-4E61-996C-37310C6B75D8}" destId="{1096AC3F-511E-47AE-AAE6-0323D6F91E64}" srcOrd="0" destOrd="0" presId="urn:microsoft.com/office/officeart/2005/8/layout/hList1"/>
    <dgm:cxn modelId="{FB1224FB-01C5-4041-A483-A101872709A2}" srcId="{70144053-3FF9-419F-9996-3AC58D13B52A}" destId="{DDA3F4DE-363F-4E61-996C-37310C6B75D8}" srcOrd="0" destOrd="0" parTransId="{78BBEFD8-65CB-43F0-ADF6-1CE5D0221323}" sibTransId="{C6F33266-E598-4F8E-8CEB-EC7E09C82EEF}"/>
    <dgm:cxn modelId="{41B5D3FF-A5FD-4AD5-8C01-A1E3D75A17F7}" type="presParOf" srcId="{BF1400DE-3103-45CC-9B2D-284192E6D40A}" destId="{4A59CC0F-0D03-4185-B84F-66844F62A491}" srcOrd="0" destOrd="0" presId="urn:microsoft.com/office/officeart/2005/8/layout/hList1"/>
    <dgm:cxn modelId="{689D387A-4B3A-4BAA-BAB7-5C1CEE1C6690}" type="presParOf" srcId="{4A59CC0F-0D03-4185-B84F-66844F62A491}" destId="{B69CA265-FDCC-4539-8BC6-506A5C119876}" srcOrd="0" destOrd="0" presId="urn:microsoft.com/office/officeart/2005/8/layout/hList1"/>
    <dgm:cxn modelId="{09929430-C5D5-409B-B6A7-0E487ED40EB0}" type="presParOf" srcId="{4A59CC0F-0D03-4185-B84F-66844F62A491}" destId="{9423FCAE-FA61-42DB-BE14-9415E7CFFBF7}" srcOrd="1" destOrd="0" presId="urn:microsoft.com/office/officeart/2005/8/layout/hList1"/>
    <dgm:cxn modelId="{F46867D1-DFC1-4538-827F-1D53F5A80936}" type="presParOf" srcId="{BF1400DE-3103-45CC-9B2D-284192E6D40A}" destId="{D66587B7-18D7-4EA2-8576-8F1F5EE959D7}" srcOrd="1" destOrd="0" presId="urn:microsoft.com/office/officeart/2005/8/layout/hList1"/>
    <dgm:cxn modelId="{7E21BE4B-F3D1-4CB2-8C2A-ADDAE11ECF76}" type="presParOf" srcId="{BF1400DE-3103-45CC-9B2D-284192E6D40A}" destId="{B0C6AD6B-D19E-4013-80BC-92DB015BE34E}" srcOrd="2" destOrd="0" presId="urn:microsoft.com/office/officeart/2005/8/layout/hList1"/>
    <dgm:cxn modelId="{FCA95770-90AA-4C77-835A-353717A9C264}" type="presParOf" srcId="{B0C6AD6B-D19E-4013-80BC-92DB015BE34E}" destId="{EA319997-2ED2-477F-9581-0468DBBFF2C2}" srcOrd="0" destOrd="0" presId="urn:microsoft.com/office/officeart/2005/8/layout/hList1"/>
    <dgm:cxn modelId="{82F2E262-4267-4EE5-83DC-11979DB8029A}" type="presParOf" srcId="{B0C6AD6B-D19E-4013-80BC-92DB015BE34E}" destId="{1096AC3F-511E-47AE-AAE6-0323D6F91E64}" srcOrd="1" destOrd="0" presId="urn:microsoft.com/office/officeart/2005/8/layout/hList1"/>
    <dgm:cxn modelId="{A38CE7B3-9651-47CA-9D79-A371A571F165}" type="presParOf" srcId="{BF1400DE-3103-45CC-9B2D-284192E6D40A}" destId="{617C6976-6FD6-477E-9A26-4B7C3245C611}" srcOrd="3" destOrd="0" presId="urn:microsoft.com/office/officeart/2005/8/layout/hList1"/>
    <dgm:cxn modelId="{63772A8E-561B-41D9-A614-FE36528C8A49}" type="presParOf" srcId="{BF1400DE-3103-45CC-9B2D-284192E6D40A}" destId="{7A3833A5-475B-4D6B-BB01-F0CA333071CA}" srcOrd="4" destOrd="0" presId="urn:microsoft.com/office/officeart/2005/8/layout/hList1"/>
    <dgm:cxn modelId="{02AC4FE1-C765-4D2B-8388-CE884E7EE835}" type="presParOf" srcId="{7A3833A5-475B-4D6B-BB01-F0CA333071CA}" destId="{60FD2DFD-9804-41B2-B5E1-93D61EB734B8}" srcOrd="0" destOrd="0" presId="urn:microsoft.com/office/officeart/2005/8/layout/hList1"/>
    <dgm:cxn modelId="{A61C3E27-D98C-4192-9E5A-C0D957C4F4A5}" type="presParOf" srcId="{7A3833A5-475B-4D6B-BB01-F0CA333071CA}" destId="{64EA5305-6C74-404A-98E9-2E7744ECD2C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22D28A-0242-4C50-8896-F220665FA872}"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3D5FFBB4-C8E3-4501-BC4C-249B621AE318}">
      <dgm:prSet/>
      <dgm:spPr/>
      <dgm:t>
        <a:bodyPr/>
        <a:lstStyle/>
        <a:p>
          <a:r>
            <a:rPr lang="en-US"/>
            <a:t>A Private Endpoint associates a private IP in the virtual network where the private endpoint is configured. </a:t>
          </a:r>
        </a:p>
      </dgm:t>
    </dgm:pt>
    <dgm:pt modelId="{932FF5FB-2093-43BF-9BAB-98EF182CDFAF}" type="parTrans" cxnId="{8C215734-E72B-486A-AFAE-88B293475966}">
      <dgm:prSet/>
      <dgm:spPr/>
      <dgm:t>
        <a:bodyPr/>
        <a:lstStyle/>
        <a:p>
          <a:endParaRPr lang="en-US"/>
        </a:p>
      </dgm:t>
    </dgm:pt>
    <dgm:pt modelId="{EBDE71CE-1F61-4A59-AB91-09EE40B8426C}" type="sibTrans" cxnId="{8C215734-E72B-486A-AFAE-88B293475966}">
      <dgm:prSet/>
      <dgm:spPr/>
      <dgm:t>
        <a:bodyPr/>
        <a:lstStyle/>
        <a:p>
          <a:endParaRPr lang="en-US"/>
        </a:p>
      </dgm:t>
    </dgm:pt>
    <dgm:pt modelId="{0CCB9302-EF2C-4F83-9360-943601D5EDCC}">
      <dgm:prSet/>
      <dgm:spPr/>
      <dgm:t>
        <a:bodyPr/>
        <a:lstStyle/>
        <a:p>
          <a:r>
            <a:rPr lang="en-US"/>
            <a:t>Azure PaaS Services like storage, databases and WebApp can be accessed over private network using private endpoint.</a:t>
          </a:r>
        </a:p>
      </dgm:t>
    </dgm:pt>
    <dgm:pt modelId="{F7D8FC59-05CF-4C05-A317-2BB7134C92CB}" type="parTrans" cxnId="{A4ACDA88-89D9-4676-8D8E-DE0B623F4379}">
      <dgm:prSet/>
      <dgm:spPr/>
      <dgm:t>
        <a:bodyPr/>
        <a:lstStyle/>
        <a:p>
          <a:endParaRPr lang="en-US"/>
        </a:p>
      </dgm:t>
    </dgm:pt>
    <dgm:pt modelId="{D2B1F32F-A859-42CD-8492-20D27E4AC957}" type="sibTrans" cxnId="{A4ACDA88-89D9-4676-8D8E-DE0B623F4379}">
      <dgm:prSet/>
      <dgm:spPr/>
      <dgm:t>
        <a:bodyPr/>
        <a:lstStyle/>
        <a:p>
          <a:endParaRPr lang="en-US"/>
        </a:p>
      </dgm:t>
    </dgm:pt>
    <dgm:pt modelId="{A18F0826-9FDC-4334-B0FC-7E3151A7044D}">
      <dgm:prSet/>
      <dgm:spPr/>
      <dgm:t>
        <a:bodyPr/>
        <a:lstStyle/>
        <a:p>
          <a:r>
            <a:rPr lang="en-US">
              <a:effectLst/>
              <a:latin typeface="Calibri" panose="020F0502020204030204" pitchFamily="34" charset="0"/>
              <a:ea typeface="Times New Roman" panose="02020603050405020304" pitchFamily="18" charset="0"/>
              <a:cs typeface="Times New Roman" panose="02020603050405020304" pitchFamily="18" charset="0"/>
            </a:rPr>
            <a:t>This traffics traverses over Microsoft backbone network and not over public network. </a:t>
          </a:r>
          <a:endParaRPr lang="en-US"/>
        </a:p>
      </dgm:t>
    </dgm:pt>
    <dgm:pt modelId="{D8063A25-44DA-447A-A068-FD4D52652B03}" type="parTrans" cxnId="{9FF9F437-17EC-495D-9B26-FB7AB8584990}">
      <dgm:prSet/>
      <dgm:spPr/>
      <dgm:t>
        <a:bodyPr/>
        <a:lstStyle/>
        <a:p>
          <a:endParaRPr lang="en-US"/>
        </a:p>
      </dgm:t>
    </dgm:pt>
    <dgm:pt modelId="{8E969E29-6B43-4330-9F38-426FD4247D1B}" type="sibTrans" cxnId="{9FF9F437-17EC-495D-9B26-FB7AB8584990}">
      <dgm:prSet/>
      <dgm:spPr/>
      <dgm:t>
        <a:bodyPr/>
        <a:lstStyle/>
        <a:p>
          <a:endParaRPr lang="en-US"/>
        </a:p>
      </dgm:t>
    </dgm:pt>
    <dgm:pt modelId="{5C028C99-D47C-41BF-B979-3F7967069FBC}">
      <dgm:prSet/>
      <dgm:spPr/>
      <dgm:t>
        <a:bodyPr/>
        <a:lstStyle/>
        <a:p>
          <a:r>
            <a:rPr lang="en-US" b="0" i="0"/>
            <a:t>Multiple private endpoints can be created on the same or different subnets within the same virtual network to connect to different services.</a:t>
          </a:r>
          <a:endParaRPr lang="en-US"/>
        </a:p>
      </dgm:t>
    </dgm:pt>
    <dgm:pt modelId="{4DD2A1B8-4A53-4BAC-B413-FCD77BDEA284}" type="parTrans" cxnId="{16497F10-F080-4571-8C5B-71673FE4F527}">
      <dgm:prSet/>
      <dgm:spPr/>
      <dgm:t>
        <a:bodyPr/>
        <a:lstStyle/>
        <a:p>
          <a:endParaRPr lang="en-US"/>
        </a:p>
      </dgm:t>
    </dgm:pt>
    <dgm:pt modelId="{95383404-E7BB-4B0A-BD27-7B2E16E00F65}" type="sibTrans" cxnId="{16497F10-F080-4571-8C5B-71673FE4F527}">
      <dgm:prSet/>
      <dgm:spPr/>
      <dgm:t>
        <a:bodyPr/>
        <a:lstStyle/>
        <a:p>
          <a:endParaRPr lang="en-US"/>
        </a:p>
      </dgm:t>
    </dgm:pt>
    <dgm:pt modelId="{01173647-4E83-49CC-AA7B-5A57A05E3F9A}">
      <dgm:prSet/>
      <dgm:spPr/>
      <dgm:t>
        <a:bodyPr/>
        <a:lstStyle/>
        <a:p>
          <a:r>
            <a:rPr lang="en-US"/>
            <a:t>The connection is secure as enabling private endpoint disables public access by default.</a:t>
          </a:r>
        </a:p>
      </dgm:t>
    </dgm:pt>
    <dgm:pt modelId="{F837A944-C211-4662-ACD4-ECE2B9621317}" type="parTrans" cxnId="{A286B2C9-A1B1-435B-8CE0-BF43BB71BDDC}">
      <dgm:prSet/>
      <dgm:spPr/>
      <dgm:t>
        <a:bodyPr/>
        <a:lstStyle/>
        <a:p>
          <a:endParaRPr lang="en-CA"/>
        </a:p>
      </dgm:t>
    </dgm:pt>
    <dgm:pt modelId="{7B76A63B-51B5-4671-BAC2-1D68BFC7D494}" type="sibTrans" cxnId="{A286B2C9-A1B1-435B-8CE0-BF43BB71BDDC}">
      <dgm:prSet/>
      <dgm:spPr/>
      <dgm:t>
        <a:bodyPr/>
        <a:lstStyle/>
        <a:p>
          <a:endParaRPr lang="en-CA"/>
        </a:p>
      </dgm:t>
    </dgm:pt>
    <dgm:pt modelId="{394322A4-E97B-40F8-874C-EC119E10B638}" type="pres">
      <dgm:prSet presAssocID="{E922D28A-0242-4C50-8896-F220665FA872}" presName="linear" presStyleCnt="0">
        <dgm:presLayoutVars>
          <dgm:animLvl val="lvl"/>
          <dgm:resizeHandles val="exact"/>
        </dgm:presLayoutVars>
      </dgm:prSet>
      <dgm:spPr/>
    </dgm:pt>
    <dgm:pt modelId="{3F0F2696-E1D6-4B9E-A8DB-8907348303D4}" type="pres">
      <dgm:prSet presAssocID="{3D5FFBB4-C8E3-4501-BC4C-249B621AE318}" presName="parentText" presStyleLbl="node1" presStyleIdx="0" presStyleCnt="5">
        <dgm:presLayoutVars>
          <dgm:chMax val="0"/>
          <dgm:bulletEnabled val="1"/>
        </dgm:presLayoutVars>
      </dgm:prSet>
      <dgm:spPr/>
    </dgm:pt>
    <dgm:pt modelId="{5CDD33DF-C8F3-4288-935F-34A0EE75C55C}" type="pres">
      <dgm:prSet presAssocID="{EBDE71CE-1F61-4A59-AB91-09EE40B8426C}" presName="spacer" presStyleCnt="0"/>
      <dgm:spPr/>
    </dgm:pt>
    <dgm:pt modelId="{3F9EEF7C-A408-4F23-9756-C1E28ECD93F2}" type="pres">
      <dgm:prSet presAssocID="{0CCB9302-EF2C-4F83-9360-943601D5EDCC}" presName="parentText" presStyleLbl="node1" presStyleIdx="1" presStyleCnt="5">
        <dgm:presLayoutVars>
          <dgm:chMax val="0"/>
          <dgm:bulletEnabled val="1"/>
        </dgm:presLayoutVars>
      </dgm:prSet>
      <dgm:spPr/>
    </dgm:pt>
    <dgm:pt modelId="{900B7994-B880-4A5C-B765-12FE36FBFD99}" type="pres">
      <dgm:prSet presAssocID="{D2B1F32F-A859-42CD-8492-20D27E4AC957}" presName="spacer" presStyleCnt="0"/>
      <dgm:spPr/>
    </dgm:pt>
    <dgm:pt modelId="{01BA9010-B5FE-48F6-91B0-06C368598454}" type="pres">
      <dgm:prSet presAssocID="{A18F0826-9FDC-4334-B0FC-7E3151A7044D}" presName="parentText" presStyleLbl="node1" presStyleIdx="2" presStyleCnt="5" custLinFactNeighborX="-3538" custLinFactNeighborY="-39259">
        <dgm:presLayoutVars>
          <dgm:chMax val="0"/>
          <dgm:bulletEnabled val="1"/>
        </dgm:presLayoutVars>
      </dgm:prSet>
      <dgm:spPr/>
    </dgm:pt>
    <dgm:pt modelId="{71F7AE9F-C53B-4DD4-8A1B-A1993DDF73FE}" type="pres">
      <dgm:prSet presAssocID="{8E969E29-6B43-4330-9F38-426FD4247D1B}" presName="spacer" presStyleCnt="0"/>
      <dgm:spPr/>
    </dgm:pt>
    <dgm:pt modelId="{5B61BD18-AD1C-4730-B987-4BF1BB355347}" type="pres">
      <dgm:prSet presAssocID="{5C028C99-D47C-41BF-B979-3F7967069FBC}" presName="parentText" presStyleLbl="node1" presStyleIdx="3" presStyleCnt="5">
        <dgm:presLayoutVars>
          <dgm:chMax val="0"/>
          <dgm:bulletEnabled val="1"/>
        </dgm:presLayoutVars>
      </dgm:prSet>
      <dgm:spPr/>
    </dgm:pt>
    <dgm:pt modelId="{0570DBE8-C1A1-40F1-8484-47444EF69C62}" type="pres">
      <dgm:prSet presAssocID="{95383404-E7BB-4B0A-BD27-7B2E16E00F65}" presName="spacer" presStyleCnt="0"/>
      <dgm:spPr/>
    </dgm:pt>
    <dgm:pt modelId="{B870CCD6-AAD0-4EA8-B3BB-D75A5E44E778}" type="pres">
      <dgm:prSet presAssocID="{01173647-4E83-49CC-AA7B-5A57A05E3F9A}" presName="parentText" presStyleLbl="node1" presStyleIdx="4" presStyleCnt="5">
        <dgm:presLayoutVars>
          <dgm:chMax val="0"/>
          <dgm:bulletEnabled val="1"/>
        </dgm:presLayoutVars>
      </dgm:prSet>
      <dgm:spPr/>
    </dgm:pt>
  </dgm:ptLst>
  <dgm:cxnLst>
    <dgm:cxn modelId="{D9509104-182E-4304-91C2-9C2A052D3994}" type="presOf" srcId="{0CCB9302-EF2C-4F83-9360-943601D5EDCC}" destId="{3F9EEF7C-A408-4F23-9756-C1E28ECD93F2}" srcOrd="0" destOrd="0" presId="urn:microsoft.com/office/officeart/2005/8/layout/vList2"/>
    <dgm:cxn modelId="{74C0BC05-DDDA-4E0E-B458-15F77140F692}" type="presOf" srcId="{01173647-4E83-49CC-AA7B-5A57A05E3F9A}" destId="{B870CCD6-AAD0-4EA8-B3BB-D75A5E44E778}" srcOrd="0" destOrd="0" presId="urn:microsoft.com/office/officeart/2005/8/layout/vList2"/>
    <dgm:cxn modelId="{16497F10-F080-4571-8C5B-71673FE4F527}" srcId="{E922D28A-0242-4C50-8896-F220665FA872}" destId="{5C028C99-D47C-41BF-B979-3F7967069FBC}" srcOrd="3" destOrd="0" parTransId="{4DD2A1B8-4A53-4BAC-B413-FCD77BDEA284}" sibTransId="{95383404-E7BB-4B0A-BD27-7B2E16E00F65}"/>
    <dgm:cxn modelId="{5D0DDB21-9300-4E45-A870-B4656DDF2080}" type="presOf" srcId="{E922D28A-0242-4C50-8896-F220665FA872}" destId="{394322A4-E97B-40F8-874C-EC119E10B638}" srcOrd="0" destOrd="0" presId="urn:microsoft.com/office/officeart/2005/8/layout/vList2"/>
    <dgm:cxn modelId="{8C215734-E72B-486A-AFAE-88B293475966}" srcId="{E922D28A-0242-4C50-8896-F220665FA872}" destId="{3D5FFBB4-C8E3-4501-BC4C-249B621AE318}" srcOrd="0" destOrd="0" parTransId="{932FF5FB-2093-43BF-9BAB-98EF182CDFAF}" sibTransId="{EBDE71CE-1F61-4A59-AB91-09EE40B8426C}"/>
    <dgm:cxn modelId="{9FF9F437-17EC-495D-9B26-FB7AB8584990}" srcId="{E922D28A-0242-4C50-8896-F220665FA872}" destId="{A18F0826-9FDC-4334-B0FC-7E3151A7044D}" srcOrd="2" destOrd="0" parTransId="{D8063A25-44DA-447A-A068-FD4D52652B03}" sibTransId="{8E969E29-6B43-4330-9F38-426FD4247D1B}"/>
    <dgm:cxn modelId="{0BD8D156-24AC-4BEC-966A-6BA2AD38E7B8}" type="presOf" srcId="{5C028C99-D47C-41BF-B979-3F7967069FBC}" destId="{5B61BD18-AD1C-4730-B987-4BF1BB355347}" srcOrd="0" destOrd="0" presId="urn:microsoft.com/office/officeart/2005/8/layout/vList2"/>
    <dgm:cxn modelId="{A4ACDA88-89D9-4676-8D8E-DE0B623F4379}" srcId="{E922D28A-0242-4C50-8896-F220665FA872}" destId="{0CCB9302-EF2C-4F83-9360-943601D5EDCC}" srcOrd="1" destOrd="0" parTransId="{F7D8FC59-05CF-4C05-A317-2BB7134C92CB}" sibTransId="{D2B1F32F-A859-42CD-8492-20D27E4AC957}"/>
    <dgm:cxn modelId="{3E7B8F8C-287B-4EE3-9EC1-C6BC0FFCDC61}" type="presOf" srcId="{A18F0826-9FDC-4334-B0FC-7E3151A7044D}" destId="{01BA9010-B5FE-48F6-91B0-06C368598454}" srcOrd="0" destOrd="0" presId="urn:microsoft.com/office/officeart/2005/8/layout/vList2"/>
    <dgm:cxn modelId="{C90590B5-1B16-4A88-BA2C-456E943A60A9}" type="presOf" srcId="{3D5FFBB4-C8E3-4501-BC4C-249B621AE318}" destId="{3F0F2696-E1D6-4B9E-A8DB-8907348303D4}" srcOrd="0" destOrd="0" presId="urn:microsoft.com/office/officeart/2005/8/layout/vList2"/>
    <dgm:cxn modelId="{A286B2C9-A1B1-435B-8CE0-BF43BB71BDDC}" srcId="{E922D28A-0242-4C50-8896-F220665FA872}" destId="{01173647-4E83-49CC-AA7B-5A57A05E3F9A}" srcOrd="4" destOrd="0" parTransId="{F837A944-C211-4662-ACD4-ECE2B9621317}" sibTransId="{7B76A63B-51B5-4671-BAC2-1D68BFC7D494}"/>
    <dgm:cxn modelId="{DC84E22F-CD61-4316-95EC-80C50E749CC4}" type="presParOf" srcId="{394322A4-E97B-40F8-874C-EC119E10B638}" destId="{3F0F2696-E1D6-4B9E-A8DB-8907348303D4}" srcOrd="0" destOrd="0" presId="urn:microsoft.com/office/officeart/2005/8/layout/vList2"/>
    <dgm:cxn modelId="{72DC97F9-D889-447C-9E89-DE9D3C0D1E8D}" type="presParOf" srcId="{394322A4-E97B-40F8-874C-EC119E10B638}" destId="{5CDD33DF-C8F3-4288-935F-34A0EE75C55C}" srcOrd="1" destOrd="0" presId="urn:microsoft.com/office/officeart/2005/8/layout/vList2"/>
    <dgm:cxn modelId="{D0E362ED-E18B-4C5F-AB24-ACB95F8EC0AA}" type="presParOf" srcId="{394322A4-E97B-40F8-874C-EC119E10B638}" destId="{3F9EEF7C-A408-4F23-9756-C1E28ECD93F2}" srcOrd="2" destOrd="0" presId="urn:microsoft.com/office/officeart/2005/8/layout/vList2"/>
    <dgm:cxn modelId="{183660CE-203C-4091-A5BD-B861708156F6}" type="presParOf" srcId="{394322A4-E97B-40F8-874C-EC119E10B638}" destId="{900B7994-B880-4A5C-B765-12FE36FBFD99}" srcOrd="3" destOrd="0" presId="urn:microsoft.com/office/officeart/2005/8/layout/vList2"/>
    <dgm:cxn modelId="{E2199D31-0AEF-49B5-8E08-A5557EE11EA0}" type="presParOf" srcId="{394322A4-E97B-40F8-874C-EC119E10B638}" destId="{01BA9010-B5FE-48F6-91B0-06C368598454}" srcOrd="4" destOrd="0" presId="urn:microsoft.com/office/officeart/2005/8/layout/vList2"/>
    <dgm:cxn modelId="{25D29C71-00B0-4D82-A401-9D3F4CB46F10}" type="presParOf" srcId="{394322A4-E97B-40F8-874C-EC119E10B638}" destId="{71F7AE9F-C53B-4DD4-8A1B-A1993DDF73FE}" srcOrd="5" destOrd="0" presId="urn:microsoft.com/office/officeart/2005/8/layout/vList2"/>
    <dgm:cxn modelId="{B8DA9E91-A0DB-4C3D-806D-FC2CE6ED3259}" type="presParOf" srcId="{394322A4-E97B-40F8-874C-EC119E10B638}" destId="{5B61BD18-AD1C-4730-B987-4BF1BB355347}" srcOrd="6" destOrd="0" presId="urn:microsoft.com/office/officeart/2005/8/layout/vList2"/>
    <dgm:cxn modelId="{E4F2DC4F-99E0-4D91-BF66-17AB4A059A9A}" type="presParOf" srcId="{394322A4-E97B-40F8-874C-EC119E10B638}" destId="{0570DBE8-C1A1-40F1-8484-47444EF69C62}" srcOrd="7" destOrd="0" presId="urn:microsoft.com/office/officeart/2005/8/layout/vList2"/>
    <dgm:cxn modelId="{B2F4943A-75F7-4512-B363-4BB9CCD3B579}" type="presParOf" srcId="{394322A4-E97B-40F8-874C-EC119E10B638}" destId="{B870CCD6-AAD0-4EA8-B3BB-D75A5E44E77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22D28A-0242-4C50-8896-F220665FA872}"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3D5FFBB4-C8E3-4501-BC4C-249B621AE318}">
      <dgm:prSet/>
      <dgm:spPr/>
      <dgm:t>
        <a:bodyPr/>
        <a:lstStyle/>
        <a:p>
          <a:r>
            <a:rPr lang="en-CA">
              <a:effectLst/>
              <a:latin typeface="Calibri" panose="020F0502020204030204" pitchFamily="34" charset="0"/>
              <a:ea typeface="Times New Roman" panose="02020603050405020304" pitchFamily="18" charset="0"/>
              <a:cs typeface="Arial" panose="020B0604020202020204" pitchFamily="34" charset="0"/>
            </a:rPr>
            <a:t>Private Link is used to integrate PaaS and Partner hosted services into your private virtual network by mapping it to a private endpoint. Private Link Service s the reference to your own service supported by Azure Private Link.</a:t>
          </a:r>
          <a:endParaRPr lang="en-US"/>
        </a:p>
      </dgm:t>
    </dgm:pt>
    <dgm:pt modelId="{932FF5FB-2093-43BF-9BAB-98EF182CDFAF}" type="parTrans" cxnId="{8C215734-E72B-486A-AFAE-88B293475966}">
      <dgm:prSet/>
      <dgm:spPr/>
      <dgm:t>
        <a:bodyPr/>
        <a:lstStyle/>
        <a:p>
          <a:endParaRPr lang="en-US"/>
        </a:p>
      </dgm:t>
    </dgm:pt>
    <dgm:pt modelId="{EBDE71CE-1F61-4A59-AB91-09EE40B8426C}" type="sibTrans" cxnId="{8C215734-E72B-486A-AFAE-88B293475966}">
      <dgm:prSet/>
      <dgm:spPr/>
      <dgm:t>
        <a:bodyPr/>
        <a:lstStyle/>
        <a:p>
          <a:endParaRPr lang="en-US"/>
        </a:p>
      </dgm:t>
    </dgm:pt>
    <dgm:pt modelId="{0CCB9302-EF2C-4F83-9360-943601D5EDCC}">
      <dgm:prSet/>
      <dgm:spPr/>
      <dgm:t>
        <a:bodyPr/>
        <a:lstStyle/>
        <a:p>
          <a:r>
            <a:rPr lang="en-US">
              <a:effectLst/>
              <a:latin typeface="Calibri" panose="020F0502020204030204" pitchFamily="34" charset="0"/>
              <a:ea typeface="Times New Roman" panose="02020603050405020304" pitchFamily="18" charset="0"/>
              <a:cs typeface="Times New Roman" panose="02020603050405020304" pitchFamily="18" charset="0"/>
            </a:rPr>
            <a:t>This traffics traverses over Microsoft backbone network and does not require to be exposed to Internet. </a:t>
          </a:r>
          <a:endParaRPr lang="en-US"/>
        </a:p>
      </dgm:t>
    </dgm:pt>
    <dgm:pt modelId="{F7D8FC59-05CF-4C05-A317-2BB7134C92CB}" type="parTrans" cxnId="{A4ACDA88-89D9-4676-8D8E-DE0B623F4379}">
      <dgm:prSet/>
      <dgm:spPr/>
      <dgm:t>
        <a:bodyPr/>
        <a:lstStyle/>
        <a:p>
          <a:endParaRPr lang="en-US"/>
        </a:p>
      </dgm:t>
    </dgm:pt>
    <dgm:pt modelId="{D2B1F32F-A859-42CD-8492-20D27E4AC957}" type="sibTrans" cxnId="{A4ACDA88-89D9-4676-8D8E-DE0B623F4379}">
      <dgm:prSet/>
      <dgm:spPr/>
      <dgm:t>
        <a:bodyPr/>
        <a:lstStyle/>
        <a:p>
          <a:endParaRPr lang="en-US"/>
        </a:p>
      </dgm:t>
    </dgm:pt>
    <dgm:pt modelId="{A18F0826-9FDC-4334-B0FC-7E3151A7044D}">
      <dgm:prSet/>
      <dgm:spPr/>
      <dgm:t>
        <a:bodyPr/>
        <a:lstStyle/>
        <a:p>
          <a:r>
            <a:rPr lang="en-CA">
              <a:latin typeface="Calibri" panose="020F0502020204030204" pitchFamily="34" charset="0"/>
              <a:ea typeface="Times New Roman" panose="02020603050405020304" pitchFamily="18" charset="0"/>
            </a:rPr>
            <a:t>Private link is one of the most secure ways to provide connectivity wherever data regulations and compliance requirements are of highest level.</a:t>
          </a:r>
          <a:endParaRPr lang="en-US"/>
        </a:p>
      </dgm:t>
    </dgm:pt>
    <dgm:pt modelId="{D8063A25-44DA-447A-A068-FD4D52652B03}" type="parTrans" cxnId="{9FF9F437-17EC-495D-9B26-FB7AB8584990}">
      <dgm:prSet/>
      <dgm:spPr/>
      <dgm:t>
        <a:bodyPr/>
        <a:lstStyle/>
        <a:p>
          <a:endParaRPr lang="en-US"/>
        </a:p>
      </dgm:t>
    </dgm:pt>
    <dgm:pt modelId="{8E969E29-6B43-4330-9F38-426FD4247D1B}" type="sibTrans" cxnId="{9FF9F437-17EC-495D-9B26-FB7AB8584990}">
      <dgm:prSet/>
      <dgm:spPr/>
      <dgm:t>
        <a:bodyPr/>
        <a:lstStyle/>
        <a:p>
          <a:endParaRPr lang="en-US"/>
        </a:p>
      </dgm:t>
    </dgm:pt>
    <dgm:pt modelId="{5C028C99-D47C-41BF-B979-3F7967069FBC}">
      <dgm:prSet custT="1"/>
      <dgm:spPr/>
      <dgm:t>
        <a:bodyPr/>
        <a:lstStyle/>
        <a:p>
          <a:r>
            <a:rPr lang="en-US" sz="1500" kern="1200">
              <a:latin typeface="Calibri" panose="020F0502020204030204" pitchFamily="34" charset="0"/>
              <a:ea typeface="Times New Roman" panose="02020603050405020304" pitchFamily="18" charset="0"/>
              <a:cs typeface="+mn-cs"/>
            </a:rPr>
            <a:t>Private endpoint is required for private link and should be deployed in the same subscription and network where the provider resource is. </a:t>
          </a:r>
        </a:p>
      </dgm:t>
    </dgm:pt>
    <dgm:pt modelId="{4DD2A1B8-4A53-4BAC-B413-FCD77BDEA284}" type="parTrans" cxnId="{16497F10-F080-4571-8C5B-71673FE4F527}">
      <dgm:prSet/>
      <dgm:spPr/>
      <dgm:t>
        <a:bodyPr/>
        <a:lstStyle/>
        <a:p>
          <a:endParaRPr lang="en-US"/>
        </a:p>
      </dgm:t>
    </dgm:pt>
    <dgm:pt modelId="{95383404-E7BB-4B0A-BD27-7B2E16E00F65}" type="sibTrans" cxnId="{16497F10-F080-4571-8C5B-71673FE4F527}">
      <dgm:prSet/>
      <dgm:spPr/>
      <dgm:t>
        <a:bodyPr/>
        <a:lstStyle/>
        <a:p>
          <a:endParaRPr lang="en-US"/>
        </a:p>
      </dgm:t>
    </dgm:pt>
    <dgm:pt modelId="{47AD725D-6686-4424-B096-B004FC96AC0C}">
      <dgm:prSet custT="1"/>
      <dgm:spPr/>
      <dgm:t>
        <a:bodyPr/>
        <a:lstStyle/>
        <a:p>
          <a:r>
            <a:rPr lang="en-US" sz="1500" kern="1200">
              <a:latin typeface="Calibri" panose="020F0502020204030204" pitchFamily="34" charset="0"/>
              <a:ea typeface="Times New Roman" panose="02020603050405020304" pitchFamily="18" charset="0"/>
              <a:cs typeface="+mn-cs"/>
            </a:rPr>
            <a:t>Network connections are unidirectional and can only be initiated by clients that are connecting to private endpoint.</a:t>
          </a:r>
        </a:p>
      </dgm:t>
    </dgm:pt>
    <dgm:pt modelId="{8DDE4084-027E-4AAF-9D05-DF2BDDC16427}" type="parTrans" cxnId="{324C7512-8B4D-431C-94A8-D61228515A56}">
      <dgm:prSet/>
      <dgm:spPr/>
      <dgm:t>
        <a:bodyPr/>
        <a:lstStyle/>
        <a:p>
          <a:endParaRPr lang="en-CA"/>
        </a:p>
      </dgm:t>
    </dgm:pt>
    <dgm:pt modelId="{A6E87CFC-5431-45E2-9F4A-30098D2C5B94}" type="sibTrans" cxnId="{324C7512-8B4D-431C-94A8-D61228515A56}">
      <dgm:prSet/>
      <dgm:spPr/>
      <dgm:t>
        <a:bodyPr/>
        <a:lstStyle/>
        <a:p>
          <a:endParaRPr lang="en-CA"/>
        </a:p>
      </dgm:t>
    </dgm:pt>
    <dgm:pt modelId="{FA039610-E453-410D-8C5F-375E5C3B0FD3}">
      <dgm:prSet custT="1"/>
      <dgm:spPr/>
      <dgm:t>
        <a:bodyPr/>
        <a:lstStyle/>
        <a:p>
          <a:r>
            <a:rPr lang="en-US" sz="1500" kern="1200">
              <a:latin typeface="Calibri" panose="020F0502020204030204" pitchFamily="34" charset="0"/>
              <a:ea typeface="Times New Roman" panose="02020603050405020304" pitchFamily="18" charset="0"/>
              <a:cs typeface="+mn-cs"/>
            </a:rPr>
            <a:t>Two networks with over-lapping IP address range can be connected using Private Link. </a:t>
          </a:r>
        </a:p>
      </dgm:t>
    </dgm:pt>
    <dgm:pt modelId="{8E56BD18-6F85-4E84-A936-C80FAA0F407F}" type="parTrans" cxnId="{D5ABCE80-7CC2-4789-B888-764955A5E237}">
      <dgm:prSet/>
      <dgm:spPr/>
      <dgm:t>
        <a:bodyPr/>
        <a:lstStyle/>
        <a:p>
          <a:endParaRPr lang="en-CA"/>
        </a:p>
      </dgm:t>
    </dgm:pt>
    <dgm:pt modelId="{9BCCF6EF-5B27-479C-8C2A-7E72E882357F}" type="sibTrans" cxnId="{D5ABCE80-7CC2-4789-B888-764955A5E237}">
      <dgm:prSet/>
      <dgm:spPr/>
      <dgm:t>
        <a:bodyPr/>
        <a:lstStyle/>
        <a:p>
          <a:endParaRPr lang="en-CA"/>
        </a:p>
      </dgm:t>
    </dgm:pt>
    <dgm:pt modelId="{394322A4-E97B-40F8-874C-EC119E10B638}" type="pres">
      <dgm:prSet presAssocID="{E922D28A-0242-4C50-8896-F220665FA872}" presName="linear" presStyleCnt="0">
        <dgm:presLayoutVars>
          <dgm:animLvl val="lvl"/>
          <dgm:resizeHandles val="exact"/>
        </dgm:presLayoutVars>
      </dgm:prSet>
      <dgm:spPr/>
    </dgm:pt>
    <dgm:pt modelId="{3F0F2696-E1D6-4B9E-A8DB-8907348303D4}" type="pres">
      <dgm:prSet presAssocID="{3D5FFBB4-C8E3-4501-BC4C-249B621AE318}" presName="parentText" presStyleLbl="node1" presStyleIdx="0" presStyleCnt="6" custLinFactNeighborY="18374">
        <dgm:presLayoutVars>
          <dgm:chMax val="0"/>
          <dgm:bulletEnabled val="1"/>
        </dgm:presLayoutVars>
      </dgm:prSet>
      <dgm:spPr/>
    </dgm:pt>
    <dgm:pt modelId="{5CDD33DF-C8F3-4288-935F-34A0EE75C55C}" type="pres">
      <dgm:prSet presAssocID="{EBDE71CE-1F61-4A59-AB91-09EE40B8426C}" presName="spacer" presStyleCnt="0"/>
      <dgm:spPr/>
    </dgm:pt>
    <dgm:pt modelId="{3F9EEF7C-A408-4F23-9756-C1E28ECD93F2}" type="pres">
      <dgm:prSet presAssocID="{0CCB9302-EF2C-4F83-9360-943601D5EDCC}" presName="parentText" presStyleLbl="node1" presStyleIdx="1" presStyleCnt="6">
        <dgm:presLayoutVars>
          <dgm:chMax val="0"/>
          <dgm:bulletEnabled val="1"/>
        </dgm:presLayoutVars>
      </dgm:prSet>
      <dgm:spPr/>
    </dgm:pt>
    <dgm:pt modelId="{900B7994-B880-4A5C-B765-12FE36FBFD99}" type="pres">
      <dgm:prSet presAssocID="{D2B1F32F-A859-42CD-8492-20D27E4AC957}" presName="spacer" presStyleCnt="0"/>
      <dgm:spPr/>
    </dgm:pt>
    <dgm:pt modelId="{01BA9010-B5FE-48F6-91B0-06C368598454}" type="pres">
      <dgm:prSet presAssocID="{A18F0826-9FDC-4334-B0FC-7E3151A7044D}" presName="parentText" presStyleLbl="node1" presStyleIdx="2" presStyleCnt="6" custLinFactNeighborX="-3538" custLinFactNeighborY="-39259">
        <dgm:presLayoutVars>
          <dgm:chMax val="0"/>
          <dgm:bulletEnabled val="1"/>
        </dgm:presLayoutVars>
      </dgm:prSet>
      <dgm:spPr/>
    </dgm:pt>
    <dgm:pt modelId="{71F7AE9F-C53B-4DD4-8A1B-A1993DDF73FE}" type="pres">
      <dgm:prSet presAssocID="{8E969E29-6B43-4330-9F38-426FD4247D1B}" presName="spacer" presStyleCnt="0"/>
      <dgm:spPr/>
    </dgm:pt>
    <dgm:pt modelId="{5B61BD18-AD1C-4730-B987-4BF1BB355347}" type="pres">
      <dgm:prSet presAssocID="{5C028C99-D47C-41BF-B979-3F7967069FBC}" presName="parentText" presStyleLbl="node1" presStyleIdx="3" presStyleCnt="6" custLinFactNeighborY="-73496">
        <dgm:presLayoutVars>
          <dgm:chMax val="0"/>
          <dgm:bulletEnabled val="1"/>
        </dgm:presLayoutVars>
      </dgm:prSet>
      <dgm:spPr/>
    </dgm:pt>
    <dgm:pt modelId="{817DAA81-E2D0-475C-8E40-B24D2B8A5BAF}" type="pres">
      <dgm:prSet presAssocID="{95383404-E7BB-4B0A-BD27-7B2E16E00F65}" presName="spacer" presStyleCnt="0"/>
      <dgm:spPr/>
    </dgm:pt>
    <dgm:pt modelId="{2A62E8F2-73CA-4BDD-ACC5-EA0869A424C9}" type="pres">
      <dgm:prSet presAssocID="{47AD725D-6686-4424-B096-B004FC96AC0C}" presName="parentText" presStyleLbl="node1" presStyleIdx="4" presStyleCnt="6">
        <dgm:presLayoutVars>
          <dgm:chMax val="0"/>
          <dgm:bulletEnabled val="1"/>
        </dgm:presLayoutVars>
      </dgm:prSet>
      <dgm:spPr/>
    </dgm:pt>
    <dgm:pt modelId="{57E570CE-8FC6-4BDA-9811-8B161A600820}" type="pres">
      <dgm:prSet presAssocID="{A6E87CFC-5431-45E2-9F4A-30098D2C5B94}" presName="spacer" presStyleCnt="0"/>
      <dgm:spPr/>
    </dgm:pt>
    <dgm:pt modelId="{D5164DE9-5B5E-4A22-935F-B19E43696365}" type="pres">
      <dgm:prSet presAssocID="{FA039610-E453-410D-8C5F-375E5C3B0FD3}" presName="parentText" presStyleLbl="node1" presStyleIdx="5" presStyleCnt="6">
        <dgm:presLayoutVars>
          <dgm:chMax val="0"/>
          <dgm:bulletEnabled val="1"/>
        </dgm:presLayoutVars>
      </dgm:prSet>
      <dgm:spPr/>
    </dgm:pt>
  </dgm:ptLst>
  <dgm:cxnLst>
    <dgm:cxn modelId="{D9509104-182E-4304-91C2-9C2A052D3994}" type="presOf" srcId="{0CCB9302-EF2C-4F83-9360-943601D5EDCC}" destId="{3F9EEF7C-A408-4F23-9756-C1E28ECD93F2}" srcOrd="0" destOrd="0" presId="urn:microsoft.com/office/officeart/2005/8/layout/vList2"/>
    <dgm:cxn modelId="{16497F10-F080-4571-8C5B-71673FE4F527}" srcId="{E922D28A-0242-4C50-8896-F220665FA872}" destId="{5C028C99-D47C-41BF-B979-3F7967069FBC}" srcOrd="3" destOrd="0" parTransId="{4DD2A1B8-4A53-4BAC-B413-FCD77BDEA284}" sibTransId="{95383404-E7BB-4B0A-BD27-7B2E16E00F65}"/>
    <dgm:cxn modelId="{324C7512-8B4D-431C-94A8-D61228515A56}" srcId="{E922D28A-0242-4C50-8896-F220665FA872}" destId="{47AD725D-6686-4424-B096-B004FC96AC0C}" srcOrd="4" destOrd="0" parTransId="{8DDE4084-027E-4AAF-9D05-DF2BDDC16427}" sibTransId="{A6E87CFC-5431-45E2-9F4A-30098D2C5B94}"/>
    <dgm:cxn modelId="{5D0DDB21-9300-4E45-A870-B4656DDF2080}" type="presOf" srcId="{E922D28A-0242-4C50-8896-F220665FA872}" destId="{394322A4-E97B-40F8-874C-EC119E10B638}" srcOrd="0" destOrd="0" presId="urn:microsoft.com/office/officeart/2005/8/layout/vList2"/>
    <dgm:cxn modelId="{8C215734-E72B-486A-AFAE-88B293475966}" srcId="{E922D28A-0242-4C50-8896-F220665FA872}" destId="{3D5FFBB4-C8E3-4501-BC4C-249B621AE318}" srcOrd="0" destOrd="0" parTransId="{932FF5FB-2093-43BF-9BAB-98EF182CDFAF}" sibTransId="{EBDE71CE-1F61-4A59-AB91-09EE40B8426C}"/>
    <dgm:cxn modelId="{9FF9F437-17EC-495D-9B26-FB7AB8584990}" srcId="{E922D28A-0242-4C50-8896-F220665FA872}" destId="{A18F0826-9FDC-4334-B0FC-7E3151A7044D}" srcOrd="2" destOrd="0" parTransId="{D8063A25-44DA-447A-A068-FD4D52652B03}" sibTransId="{8E969E29-6B43-4330-9F38-426FD4247D1B}"/>
    <dgm:cxn modelId="{0BD8D156-24AC-4BEC-966A-6BA2AD38E7B8}" type="presOf" srcId="{5C028C99-D47C-41BF-B979-3F7967069FBC}" destId="{5B61BD18-AD1C-4730-B987-4BF1BB355347}" srcOrd="0" destOrd="0" presId="urn:microsoft.com/office/officeart/2005/8/layout/vList2"/>
    <dgm:cxn modelId="{D5ABCE80-7CC2-4789-B888-764955A5E237}" srcId="{E922D28A-0242-4C50-8896-F220665FA872}" destId="{FA039610-E453-410D-8C5F-375E5C3B0FD3}" srcOrd="5" destOrd="0" parTransId="{8E56BD18-6F85-4E84-A936-C80FAA0F407F}" sibTransId="{9BCCF6EF-5B27-479C-8C2A-7E72E882357F}"/>
    <dgm:cxn modelId="{A4ACDA88-89D9-4676-8D8E-DE0B623F4379}" srcId="{E922D28A-0242-4C50-8896-F220665FA872}" destId="{0CCB9302-EF2C-4F83-9360-943601D5EDCC}" srcOrd="1" destOrd="0" parTransId="{F7D8FC59-05CF-4C05-A317-2BB7134C92CB}" sibTransId="{D2B1F32F-A859-42CD-8492-20D27E4AC957}"/>
    <dgm:cxn modelId="{3E7B8F8C-287B-4EE3-9EC1-C6BC0FFCDC61}" type="presOf" srcId="{A18F0826-9FDC-4334-B0FC-7E3151A7044D}" destId="{01BA9010-B5FE-48F6-91B0-06C368598454}" srcOrd="0" destOrd="0" presId="urn:microsoft.com/office/officeart/2005/8/layout/vList2"/>
    <dgm:cxn modelId="{E4A7C09B-7C62-4101-8903-B818527CDFFB}" type="presOf" srcId="{47AD725D-6686-4424-B096-B004FC96AC0C}" destId="{2A62E8F2-73CA-4BDD-ACC5-EA0869A424C9}" srcOrd="0" destOrd="0" presId="urn:microsoft.com/office/officeart/2005/8/layout/vList2"/>
    <dgm:cxn modelId="{C90590B5-1B16-4A88-BA2C-456E943A60A9}" type="presOf" srcId="{3D5FFBB4-C8E3-4501-BC4C-249B621AE318}" destId="{3F0F2696-E1D6-4B9E-A8DB-8907348303D4}" srcOrd="0" destOrd="0" presId="urn:microsoft.com/office/officeart/2005/8/layout/vList2"/>
    <dgm:cxn modelId="{FA5E31F4-E431-4CF2-8CDD-E8CF718FF699}" type="presOf" srcId="{FA039610-E453-410D-8C5F-375E5C3B0FD3}" destId="{D5164DE9-5B5E-4A22-935F-B19E43696365}" srcOrd="0" destOrd="0" presId="urn:microsoft.com/office/officeart/2005/8/layout/vList2"/>
    <dgm:cxn modelId="{DC84E22F-CD61-4316-95EC-80C50E749CC4}" type="presParOf" srcId="{394322A4-E97B-40F8-874C-EC119E10B638}" destId="{3F0F2696-E1D6-4B9E-A8DB-8907348303D4}" srcOrd="0" destOrd="0" presId="urn:microsoft.com/office/officeart/2005/8/layout/vList2"/>
    <dgm:cxn modelId="{72DC97F9-D889-447C-9E89-DE9D3C0D1E8D}" type="presParOf" srcId="{394322A4-E97B-40F8-874C-EC119E10B638}" destId="{5CDD33DF-C8F3-4288-935F-34A0EE75C55C}" srcOrd="1" destOrd="0" presId="urn:microsoft.com/office/officeart/2005/8/layout/vList2"/>
    <dgm:cxn modelId="{D0E362ED-E18B-4C5F-AB24-ACB95F8EC0AA}" type="presParOf" srcId="{394322A4-E97B-40F8-874C-EC119E10B638}" destId="{3F9EEF7C-A408-4F23-9756-C1E28ECD93F2}" srcOrd="2" destOrd="0" presId="urn:microsoft.com/office/officeart/2005/8/layout/vList2"/>
    <dgm:cxn modelId="{183660CE-203C-4091-A5BD-B861708156F6}" type="presParOf" srcId="{394322A4-E97B-40F8-874C-EC119E10B638}" destId="{900B7994-B880-4A5C-B765-12FE36FBFD99}" srcOrd="3" destOrd="0" presId="urn:microsoft.com/office/officeart/2005/8/layout/vList2"/>
    <dgm:cxn modelId="{E2199D31-0AEF-49B5-8E08-A5557EE11EA0}" type="presParOf" srcId="{394322A4-E97B-40F8-874C-EC119E10B638}" destId="{01BA9010-B5FE-48F6-91B0-06C368598454}" srcOrd="4" destOrd="0" presId="urn:microsoft.com/office/officeart/2005/8/layout/vList2"/>
    <dgm:cxn modelId="{25D29C71-00B0-4D82-A401-9D3F4CB46F10}" type="presParOf" srcId="{394322A4-E97B-40F8-874C-EC119E10B638}" destId="{71F7AE9F-C53B-4DD4-8A1B-A1993DDF73FE}" srcOrd="5" destOrd="0" presId="urn:microsoft.com/office/officeart/2005/8/layout/vList2"/>
    <dgm:cxn modelId="{B8DA9E91-A0DB-4C3D-806D-FC2CE6ED3259}" type="presParOf" srcId="{394322A4-E97B-40F8-874C-EC119E10B638}" destId="{5B61BD18-AD1C-4730-B987-4BF1BB355347}" srcOrd="6" destOrd="0" presId="urn:microsoft.com/office/officeart/2005/8/layout/vList2"/>
    <dgm:cxn modelId="{0227C5C3-B02E-4151-9022-6E6A1D9FA804}" type="presParOf" srcId="{394322A4-E97B-40F8-874C-EC119E10B638}" destId="{817DAA81-E2D0-475C-8E40-B24D2B8A5BAF}" srcOrd="7" destOrd="0" presId="urn:microsoft.com/office/officeart/2005/8/layout/vList2"/>
    <dgm:cxn modelId="{8F24F464-6A10-4EBB-8694-C965A5659A9C}" type="presParOf" srcId="{394322A4-E97B-40F8-874C-EC119E10B638}" destId="{2A62E8F2-73CA-4BDD-ACC5-EA0869A424C9}" srcOrd="8" destOrd="0" presId="urn:microsoft.com/office/officeart/2005/8/layout/vList2"/>
    <dgm:cxn modelId="{F33F6831-A0AF-4A5C-9671-C474784DA035}" type="presParOf" srcId="{394322A4-E97B-40F8-874C-EC119E10B638}" destId="{57E570CE-8FC6-4BDA-9811-8B161A600820}" srcOrd="9" destOrd="0" presId="urn:microsoft.com/office/officeart/2005/8/layout/vList2"/>
    <dgm:cxn modelId="{E3142D34-A314-4976-BE62-5829660CF103}" type="presParOf" srcId="{394322A4-E97B-40F8-874C-EC119E10B638}" destId="{D5164DE9-5B5E-4A22-935F-B19E4369636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22CBD-4E77-432D-B392-D1B27C8832C7}">
      <dsp:nvSpPr>
        <dsp:cNvPr id="0" name=""/>
        <dsp:cNvSpPr/>
      </dsp:nvSpPr>
      <dsp:spPr>
        <a:xfrm>
          <a:off x="0" y="14365"/>
          <a:ext cx="5668207" cy="85890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Based on best practices from the vendor for Cloud Adoption.</a:t>
          </a:r>
        </a:p>
      </dsp:txBody>
      <dsp:txXfrm>
        <a:off x="41928" y="56293"/>
        <a:ext cx="5584351" cy="775045"/>
      </dsp:txXfrm>
    </dsp:sp>
    <dsp:sp modelId="{98FD2D53-B9DA-4DE6-AE31-B0238DBCF8C8}">
      <dsp:nvSpPr>
        <dsp:cNvPr id="0" name=""/>
        <dsp:cNvSpPr/>
      </dsp:nvSpPr>
      <dsp:spPr>
        <a:xfrm>
          <a:off x="0" y="907826"/>
          <a:ext cx="5668207" cy="85890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Helps to maintain Resource Hierarchy in terms of Management Groups, Subscriptions, Resource Groups, Virtual Networks and Subnets.</a:t>
          </a:r>
        </a:p>
      </dsp:txBody>
      <dsp:txXfrm>
        <a:off x="41928" y="949754"/>
        <a:ext cx="5584351" cy="775045"/>
      </dsp:txXfrm>
    </dsp:sp>
    <dsp:sp modelId="{174A11F1-E22B-45D2-9421-C466465513F9}">
      <dsp:nvSpPr>
        <dsp:cNvPr id="0" name=""/>
        <dsp:cNvSpPr/>
      </dsp:nvSpPr>
      <dsp:spPr>
        <a:xfrm>
          <a:off x="0" y="1801288"/>
          <a:ext cx="5668207" cy="85890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Azure Policies are applied at Management Group to enforce guardrails. E.g. – Enforce Naming Standards, Deny provisioning certain types of resources like Marketplace Images, Policies to deny direct RDP or SSH from Internet etc.</a:t>
          </a:r>
        </a:p>
      </dsp:txBody>
      <dsp:txXfrm>
        <a:off x="41928" y="1843216"/>
        <a:ext cx="5584351" cy="775045"/>
      </dsp:txXfrm>
    </dsp:sp>
    <dsp:sp modelId="{D1D88A75-79FD-4175-A877-5D6369EF9C70}">
      <dsp:nvSpPr>
        <dsp:cNvPr id="0" name=""/>
        <dsp:cNvSpPr/>
      </dsp:nvSpPr>
      <dsp:spPr>
        <a:xfrm>
          <a:off x="0" y="2694749"/>
          <a:ext cx="5668207" cy="85890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Policies applied at parent group cannot be overwritten, however child management group policies can be applied at Subscription level. E.g. – Storage naming convention for a certain business function.</a:t>
          </a:r>
        </a:p>
      </dsp:txBody>
      <dsp:txXfrm>
        <a:off x="41928" y="2736677"/>
        <a:ext cx="5584351" cy="775045"/>
      </dsp:txXfrm>
    </dsp:sp>
    <dsp:sp modelId="{60B6E312-77A4-49D4-8DD5-8E1A5099901F}">
      <dsp:nvSpPr>
        <dsp:cNvPr id="0" name=""/>
        <dsp:cNvSpPr/>
      </dsp:nvSpPr>
      <dsp:spPr>
        <a:xfrm>
          <a:off x="0" y="3588210"/>
          <a:ext cx="5668207" cy="85890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RBAC is implemented to segregate roles and permissions between subscriptions. Custom Global Roles are created for central management, some roles are tightly secured to disallow role elevation, subscription level Roles are created to provide business functions some autonomy to provision resources.  </a:t>
          </a:r>
        </a:p>
      </dsp:txBody>
      <dsp:txXfrm>
        <a:off x="41928" y="3630138"/>
        <a:ext cx="5584351" cy="775045"/>
      </dsp:txXfrm>
    </dsp:sp>
    <dsp:sp modelId="{02E7F723-E4D7-41B8-AA8A-2CC4DE7FC640}">
      <dsp:nvSpPr>
        <dsp:cNvPr id="0" name=""/>
        <dsp:cNvSpPr/>
      </dsp:nvSpPr>
      <dsp:spPr>
        <a:xfrm>
          <a:off x="0" y="4481671"/>
          <a:ext cx="5668207" cy="85890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Tagging implementation for Resource Management, Cost Management and Optimization, Operations Management, Governance &amp; Compliance etc.</a:t>
          </a:r>
        </a:p>
      </dsp:txBody>
      <dsp:txXfrm>
        <a:off x="41928" y="4523599"/>
        <a:ext cx="5584351" cy="775045"/>
      </dsp:txXfrm>
    </dsp:sp>
    <dsp:sp modelId="{50F8C485-A258-420B-AF89-6599D7083962}">
      <dsp:nvSpPr>
        <dsp:cNvPr id="0" name=""/>
        <dsp:cNvSpPr/>
      </dsp:nvSpPr>
      <dsp:spPr>
        <a:xfrm>
          <a:off x="0" y="5375133"/>
          <a:ext cx="5668207" cy="85890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Hub-Spoke Network Topology where Hub is central, shared network zone controlling any ingress or egress traffic between different zones: Internet, On-Prem and Spokes. Spokes represent each network zone where Business workloads resides and run. </a:t>
          </a:r>
        </a:p>
      </dsp:txBody>
      <dsp:txXfrm>
        <a:off x="41928" y="5417061"/>
        <a:ext cx="5584351" cy="7750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B1066-6434-4EF7-9763-9C4B3E4E6F1F}">
      <dsp:nvSpPr>
        <dsp:cNvPr id="0" name=""/>
        <dsp:cNvSpPr/>
      </dsp:nvSpPr>
      <dsp:spPr>
        <a:xfrm>
          <a:off x="0" y="15975"/>
          <a:ext cx="4771178" cy="105683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This component in the solution is used in order to transfer between Client &amp; Server over TCP/IP with the default port is 21.</a:t>
          </a:r>
        </a:p>
      </dsp:txBody>
      <dsp:txXfrm>
        <a:off x="51591" y="67566"/>
        <a:ext cx="4667996" cy="953657"/>
      </dsp:txXfrm>
    </dsp:sp>
    <dsp:sp modelId="{118D52B9-763E-4537-BAE0-AEE1C69A1A25}">
      <dsp:nvSpPr>
        <dsp:cNvPr id="0" name=""/>
        <dsp:cNvSpPr/>
      </dsp:nvSpPr>
      <dsp:spPr>
        <a:xfrm>
          <a:off x="0" y="1116014"/>
          <a:ext cx="4771178" cy="1056839"/>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In our solution, the FTP Site get the external IP address and the port range. The machine Firewall and the NSG define the rule to allow the client connect to the server based on the rule that define these components.</a:t>
          </a:r>
        </a:p>
      </dsp:txBody>
      <dsp:txXfrm>
        <a:off x="51591" y="1167605"/>
        <a:ext cx="4667996" cy="953657"/>
      </dsp:txXfrm>
    </dsp:sp>
    <dsp:sp modelId="{F1F0F390-6DFA-4FE5-AB61-D57CA5983251}">
      <dsp:nvSpPr>
        <dsp:cNvPr id="0" name=""/>
        <dsp:cNvSpPr/>
      </dsp:nvSpPr>
      <dsp:spPr>
        <a:xfrm>
          <a:off x="0" y="2216054"/>
          <a:ext cx="4771178" cy="1056839"/>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Using WinSCP to establish the connection to the site and conduct testing by transferring some files.</a:t>
          </a:r>
        </a:p>
      </dsp:txBody>
      <dsp:txXfrm>
        <a:off x="51591" y="2267645"/>
        <a:ext cx="4667996" cy="953657"/>
      </dsp:txXfrm>
    </dsp:sp>
    <dsp:sp modelId="{E2E32582-89CE-429A-B851-AA6368A25C05}">
      <dsp:nvSpPr>
        <dsp:cNvPr id="0" name=""/>
        <dsp:cNvSpPr/>
      </dsp:nvSpPr>
      <dsp:spPr>
        <a:xfrm>
          <a:off x="0" y="3316093"/>
          <a:ext cx="4771178" cy="105683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supposed to have the FTP server connect to the VM Test 2 on KAN network via the Private Link.</a:t>
          </a:r>
        </a:p>
      </dsp:txBody>
      <dsp:txXfrm>
        <a:off x="51591" y="3367684"/>
        <a:ext cx="4667996" cy="9536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22CBD-4E77-432D-B392-D1B27C8832C7}">
      <dsp:nvSpPr>
        <dsp:cNvPr id="0" name=""/>
        <dsp:cNvSpPr/>
      </dsp:nvSpPr>
      <dsp:spPr>
        <a:xfrm>
          <a:off x="0" y="147695"/>
          <a:ext cx="4862446" cy="83910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vNet peering connects two Azure virtual networks for seamless connectivity.</a:t>
          </a:r>
        </a:p>
      </dsp:txBody>
      <dsp:txXfrm>
        <a:off x="40962" y="188657"/>
        <a:ext cx="4780522" cy="757185"/>
      </dsp:txXfrm>
    </dsp:sp>
    <dsp:sp modelId="{98FD2D53-B9DA-4DE6-AE31-B0238DBCF8C8}">
      <dsp:nvSpPr>
        <dsp:cNvPr id="0" name=""/>
        <dsp:cNvSpPr/>
      </dsp:nvSpPr>
      <dsp:spPr>
        <a:xfrm>
          <a:off x="0" y="1030004"/>
          <a:ext cx="4862446" cy="83910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Traffic between two peered networks is routed through Microsoft backbone infrastructure.</a:t>
          </a:r>
        </a:p>
      </dsp:txBody>
      <dsp:txXfrm>
        <a:off x="40962" y="1070966"/>
        <a:ext cx="4780522" cy="757185"/>
      </dsp:txXfrm>
    </dsp:sp>
    <dsp:sp modelId="{174A11F1-E22B-45D2-9421-C466465513F9}">
      <dsp:nvSpPr>
        <dsp:cNvPr id="0" name=""/>
        <dsp:cNvSpPr/>
      </dsp:nvSpPr>
      <dsp:spPr>
        <a:xfrm>
          <a:off x="0" y="1912314"/>
          <a:ext cx="4862446" cy="83910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Two ore more networks are directly peered, providing a low latency, high-bandwidth network with no extra hops or gateways.</a:t>
          </a:r>
        </a:p>
      </dsp:txBody>
      <dsp:txXfrm>
        <a:off x="40962" y="1953276"/>
        <a:ext cx="4780522" cy="757185"/>
      </dsp:txXfrm>
    </dsp:sp>
    <dsp:sp modelId="{D1D88A75-79FD-4175-A877-5D6369EF9C70}">
      <dsp:nvSpPr>
        <dsp:cNvPr id="0" name=""/>
        <dsp:cNvSpPr/>
      </dsp:nvSpPr>
      <dsp:spPr>
        <a:xfrm>
          <a:off x="0" y="2794623"/>
          <a:ext cx="4862446" cy="83910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vNet peering is non-transitive.</a:t>
          </a:r>
        </a:p>
      </dsp:txBody>
      <dsp:txXfrm>
        <a:off x="40962" y="2835585"/>
        <a:ext cx="4780522" cy="757185"/>
      </dsp:txXfrm>
    </dsp:sp>
    <dsp:sp modelId="{60B6E312-77A4-49D4-8DD5-8E1A5099901F}">
      <dsp:nvSpPr>
        <dsp:cNvPr id="0" name=""/>
        <dsp:cNvSpPr/>
      </dsp:nvSpPr>
      <dsp:spPr>
        <a:xfrm>
          <a:off x="0" y="3676932"/>
          <a:ext cx="4862446" cy="83910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Use cases of vNet peering involve – Database replication, low latency replication, database failovers etc.</a:t>
          </a:r>
        </a:p>
      </dsp:txBody>
      <dsp:txXfrm>
        <a:off x="40962" y="3717894"/>
        <a:ext cx="4780522" cy="757185"/>
      </dsp:txXfrm>
    </dsp:sp>
    <dsp:sp modelId="{02E7F723-E4D7-41B8-AA8A-2CC4DE7FC640}">
      <dsp:nvSpPr>
        <dsp:cNvPr id="0" name=""/>
        <dsp:cNvSpPr/>
      </dsp:nvSpPr>
      <dsp:spPr>
        <a:xfrm>
          <a:off x="0" y="4559242"/>
          <a:ext cx="4862446" cy="83910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Peering can be done within same subscription or different subscriptions (Global and Cross AD)</a:t>
          </a:r>
        </a:p>
      </dsp:txBody>
      <dsp:txXfrm>
        <a:off x="40962" y="4600204"/>
        <a:ext cx="4780522" cy="757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22CBD-4E77-432D-B392-D1B27C8832C7}">
      <dsp:nvSpPr>
        <dsp:cNvPr id="0" name=""/>
        <dsp:cNvSpPr/>
      </dsp:nvSpPr>
      <dsp:spPr>
        <a:xfrm>
          <a:off x="0" y="125943"/>
          <a:ext cx="4862446" cy="128465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Firewalls are an integral component of any IT infrastructure as it helps provide an extra layer of protection to the systems operating on the network</a:t>
          </a:r>
        </a:p>
      </dsp:txBody>
      <dsp:txXfrm>
        <a:off x="62712" y="188655"/>
        <a:ext cx="4737022" cy="1159235"/>
      </dsp:txXfrm>
    </dsp:sp>
    <dsp:sp modelId="{98FD2D53-B9DA-4DE6-AE31-B0238DBCF8C8}">
      <dsp:nvSpPr>
        <dsp:cNvPr id="0" name=""/>
        <dsp:cNvSpPr/>
      </dsp:nvSpPr>
      <dsp:spPr>
        <a:xfrm>
          <a:off x="0" y="1462443"/>
          <a:ext cx="4862446" cy="128465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Azure Firewall is a PaaS firewall service used to provide network traffic filtering</a:t>
          </a:r>
        </a:p>
      </dsp:txBody>
      <dsp:txXfrm>
        <a:off x="62712" y="1525155"/>
        <a:ext cx="4737022" cy="1159235"/>
      </dsp:txXfrm>
    </dsp:sp>
    <dsp:sp modelId="{174A11F1-E22B-45D2-9421-C466465513F9}">
      <dsp:nvSpPr>
        <dsp:cNvPr id="0" name=""/>
        <dsp:cNvSpPr/>
      </dsp:nvSpPr>
      <dsp:spPr>
        <a:xfrm>
          <a:off x="0" y="2798943"/>
          <a:ext cx="4862446" cy="128465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 the cloud, security is one of the largest growing concerns since it is widely exposed to the internet</a:t>
          </a:r>
        </a:p>
      </dsp:txBody>
      <dsp:txXfrm>
        <a:off x="62712" y="2861655"/>
        <a:ext cx="4737022" cy="1159235"/>
      </dsp:txXfrm>
    </dsp:sp>
    <dsp:sp modelId="{D1D88A75-79FD-4175-A877-5D6369EF9C70}">
      <dsp:nvSpPr>
        <dsp:cNvPr id="0" name=""/>
        <dsp:cNvSpPr/>
      </dsp:nvSpPr>
      <dsp:spPr>
        <a:xfrm>
          <a:off x="0" y="4135443"/>
          <a:ext cx="4862446" cy="128465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This raises a significant issue when operating in the cloud since this presents a greater amount of threat vectors, especially when connecting to third party networks</a:t>
          </a:r>
        </a:p>
      </dsp:txBody>
      <dsp:txXfrm>
        <a:off x="62712" y="4198155"/>
        <a:ext cx="4737022" cy="11592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D0620-896E-49FB-8E66-C6FEA91313B7}">
      <dsp:nvSpPr>
        <dsp:cNvPr id="0" name=""/>
        <dsp:cNvSpPr/>
      </dsp:nvSpPr>
      <dsp:spPr>
        <a:xfrm>
          <a:off x="0" y="0"/>
          <a:ext cx="6901102" cy="1255033"/>
        </a:xfrm>
        <a:prstGeom prst="roundRect">
          <a:avLst>
            <a:gd name="adj" fmla="val 10000"/>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Implemented network rules to specify traffic being filtered through the Azure Firewall</a:t>
          </a:r>
        </a:p>
        <a:p>
          <a:pPr marL="114300" lvl="1" indent="-114300" algn="l" defTabSz="622300">
            <a:lnSpc>
              <a:spcPct val="90000"/>
            </a:lnSpc>
            <a:spcBef>
              <a:spcPct val="0"/>
            </a:spcBef>
            <a:spcAft>
              <a:spcPct val="15000"/>
            </a:spcAft>
            <a:buChar char="•"/>
          </a:pPr>
          <a:r>
            <a:rPr lang="en-US" sz="1400" kern="1200"/>
            <a:t>Remote Desktop protocol (3389) has been added to test connectivity through nested RDP</a:t>
          </a:r>
        </a:p>
      </dsp:txBody>
      <dsp:txXfrm>
        <a:off x="36759" y="36759"/>
        <a:ext cx="5546822" cy="1181515"/>
      </dsp:txXfrm>
    </dsp:sp>
    <dsp:sp modelId="{C24FECF2-310E-4AFD-9243-BB6F57E5C723}">
      <dsp:nvSpPr>
        <dsp:cNvPr id="0" name=""/>
        <dsp:cNvSpPr/>
      </dsp:nvSpPr>
      <dsp:spPr>
        <a:xfrm>
          <a:off x="600018" y="1464206"/>
          <a:ext cx="6901102" cy="1255033"/>
        </a:xfrm>
        <a:prstGeom prst="roundRect">
          <a:avLst>
            <a:gd name="adj" fmla="val 10000"/>
          </a:avLst>
        </a:prstGeom>
        <a:solidFill>
          <a:schemeClr val="accent6"/>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Created network route in Route Table specifying that traffic originating from KAN network to default subnet of NAIKA-HubVNET-01, must route through Azure Firewall (Virtual Appliance)</a:t>
          </a:r>
        </a:p>
      </dsp:txBody>
      <dsp:txXfrm>
        <a:off x="636777" y="1500965"/>
        <a:ext cx="5402891" cy="1181515"/>
      </dsp:txXfrm>
    </dsp:sp>
    <dsp:sp modelId="{30F0702C-AD78-4B3C-8C37-702A46B9EAE8}">
      <dsp:nvSpPr>
        <dsp:cNvPr id="0" name=""/>
        <dsp:cNvSpPr/>
      </dsp:nvSpPr>
      <dsp:spPr>
        <a:xfrm>
          <a:off x="1217841" y="2928412"/>
          <a:ext cx="6901102" cy="1255033"/>
        </a:xfrm>
        <a:prstGeom prst="roundRect">
          <a:avLst>
            <a:gd name="adj" fmla="val 10000"/>
          </a:avLst>
        </a:prstGeom>
        <a:solidFill>
          <a:schemeClr val="bg2">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Associated default subnet on NAIKA-HubVNET-01 to the route created so that traffic filtering processes can be applied to the network</a:t>
          </a:r>
        </a:p>
      </dsp:txBody>
      <dsp:txXfrm>
        <a:off x="1254600" y="2965171"/>
        <a:ext cx="5402891" cy="1181515"/>
      </dsp:txXfrm>
    </dsp:sp>
    <dsp:sp modelId="{2A837F7E-A007-4BA9-B23C-5A312B56686B}">
      <dsp:nvSpPr>
        <dsp:cNvPr id="0" name=""/>
        <dsp:cNvSpPr/>
      </dsp:nvSpPr>
      <dsp:spPr>
        <a:xfrm>
          <a:off x="6085330" y="951733"/>
          <a:ext cx="815771" cy="8157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268878" y="951733"/>
        <a:ext cx="448675" cy="613868"/>
      </dsp:txXfrm>
    </dsp:sp>
    <dsp:sp modelId="{D7E182A7-9612-47FE-ABAC-FB370F0DA957}">
      <dsp:nvSpPr>
        <dsp:cNvPr id="0" name=""/>
        <dsp:cNvSpPr/>
      </dsp:nvSpPr>
      <dsp:spPr>
        <a:xfrm>
          <a:off x="6694251" y="2407573"/>
          <a:ext cx="815771" cy="8157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877799" y="2407573"/>
        <a:ext cx="448675" cy="6138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F2696-E1D6-4B9E-A8DB-8907348303D4}">
      <dsp:nvSpPr>
        <dsp:cNvPr id="0" name=""/>
        <dsp:cNvSpPr/>
      </dsp:nvSpPr>
      <dsp:spPr>
        <a:xfrm>
          <a:off x="0" y="372723"/>
          <a:ext cx="4862446" cy="115478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Each client desktop serves a different functionality in the environment related to testing components</a:t>
          </a:r>
        </a:p>
      </dsp:txBody>
      <dsp:txXfrm>
        <a:off x="56372" y="429095"/>
        <a:ext cx="4749702" cy="1042045"/>
      </dsp:txXfrm>
    </dsp:sp>
    <dsp:sp modelId="{3F9EEF7C-A408-4F23-9756-C1E28ECD93F2}">
      <dsp:nvSpPr>
        <dsp:cNvPr id="0" name=""/>
        <dsp:cNvSpPr/>
      </dsp:nvSpPr>
      <dsp:spPr>
        <a:xfrm>
          <a:off x="0" y="1587993"/>
          <a:ext cx="4862446" cy="115478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NAIKA-TestVM1 – Used to test connectivity to the Azure MySQL Database and locally host web application</a:t>
          </a:r>
        </a:p>
      </dsp:txBody>
      <dsp:txXfrm>
        <a:off x="56372" y="1644365"/>
        <a:ext cx="4749702" cy="1042045"/>
      </dsp:txXfrm>
    </dsp:sp>
    <dsp:sp modelId="{01BA9010-B5FE-48F6-91B0-06C368598454}">
      <dsp:nvSpPr>
        <dsp:cNvPr id="0" name=""/>
        <dsp:cNvSpPr/>
      </dsp:nvSpPr>
      <dsp:spPr>
        <a:xfrm>
          <a:off x="0" y="2779519"/>
          <a:ext cx="4862446" cy="115478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KAN-ClientDesktop-01 –  Used to test and verify successful connection through firewall filtering</a:t>
          </a:r>
        </a:p>
      </dsp:txBody>
      <dsp:txXfrm>
        <a:off x="56372" y="2835891"/>
        <a:ext cx="4749702" cy="1042045"/>
      </dsp:txXfrm>
    </dsp:sp>
    <dsp:sp modelId="{5B61BD18-AD1C-4730-B987-4BF1BB355347}">
      <dsp:nvSpPr>
        <dsp:cNvPr id="0" name=""/>
        <dsp:cNvSpPr/>
      </dsp:nvSpPr>
      <dsp:spPr>
        <a:xfrm>
          <a:off x="0" y="4018533"/>
          <a:ext cx="4862446" cy="115478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KAN-ClientDesktop-02 – Used for testing private link connectivity </a:t>
          </a:r>
        </a:p>
      </dsp:txBody>
      <dsp:txXfrm>
        <a:off x="56372" y="4074905"/>
        <a:ext cx="4749702" cy="10420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ED05D-456A-45B0-B660-DC91745BE3A3}">
      <dsp:nvSpPr>
        <dsp:cNvPr id="0" name=""/>
        <dsp:cNvSpPr/>
      </dsp:nvSpPr>
      <dsp:spPr>
        <a:xfrm>
          <a:off x="0" y="687506"/>
          <a:ext cx="10927829" cy="1257841"/>
        </a:xfrm>
        <a:prstGeom prst="roundRect">
          <a:avLst>
            <a:gd name="adj" fmla="val 10000"/>
          </a:avLst>
        </a:prstGeom>
        <a:solidFill>
          <a:srgbClr val="FFC000"/>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EF66D87-266E-4020-BCD2-512E1B1C89DC}">
      <dsp:nvSpPr>
        <dsp:cNvPr id="0" name=""/>
        <dsp:cNvSpPr/>
      </dsp:nvSpPr>
      <dsp:spPr>
        <a:xfrm>
          <a:off x="380497" y="964345"/>
          <a:ext cx="691812" cy="691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41F3B65-DE51-4B1B-BB7D-163CB82BA177}">
      <dsp:nvSpPr>
        <dsp:cNvPr id="0" name=""/>
        <dsp:cNvSpPr/>
      </dsp:nvSpPr>
      <dsp:spPr>
        <a:xfrm>
          <a:off x="1452806" y="681330"/>
          <a:ext cx="9475022"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111250">
            <a:lnSpc>
              <a:spcPct val="100000"/>
            </a:lnSpc>
            <a:spcBef>
              <a:spcPct val="0"/>
            </a:spcBef>
            <a:spcAft>
              <a:spcPct val="35000"/>
            </a:spcAft>
            <a:buNone/>
          </a:pPr>
          <a:r>
            <a:rPr lang="en-US" sz="2500" kern="1200"/>
            <a:t>Established multiple vNets representing different departments where the various client desktops created will reside</a:t>
          </a:r>
        </a:p>
      </dsp:txBody>
      <dsp:txXfrm>
        <a:off x="1452806" y="681330"/>
        <a:ext cx="9475022" cy="1257841"/>
      </dsp:txXfrm>
    </dsp:sp>
    <dsp:sp modelId="{7A41E533-37C8-4809-A9C5-2848E1F550A3}">
      <dsp:nvSpPr>
        <dsp:cNvPr id="0" name=""/>
        <dsp:cNvSpPr/>
      </dsp:nvSpPr>
      <dsp:spPr>
        <a:xfrm>
          <a:off x="0" y="2279028"/>
          <a:ext cx="10927829" cy="1257841"/>
        </a:xfrm>
        <a:prstGeom prst="roundRect">
          <a:avLst>
            <a:gd name="adj" fmla="val 10000"/>
          </a:avLst>
        </a:prstGeom>
        <a:solidFill>
          <a:schemeClr val="accent6"/>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B82D837-E63A-49D1-89ED-9684BCD340A4}">
      <dsp:nvSpPr>
        <dsp:cNvPr id="0" name=""/>
        <dsp:cNvSpPr/>
      </dsp:nvSpPr>
      <dsp:spPr>
        <a:xfrm>
          <a:off x="380497" y="2536647"/>
          <a:ext cx="691812" cy="691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813560D-83A2-4ADD-97E4-540D9F8B0675}">
      <dsp:nvSpPr>
        <dsp:cNvPr id="0" name=""/>
        <dsp:cNvSpPr/>
      </dsp:nvSpPr>
      <dsp:spPr>
        <a:xfrm>
          <a:off x="1452806" y="2253632"/>
          <a:ext cx="9475022"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111250">
            <a:lnSpc>
              <a:spcPct val="100000"/>
            </a:lnSpc>
            <a:spcBef>
              <a:spcPct val="0"/>
            </a:spcBef>
            <a:spcAft>
              <a:spcPct val="35000"/>
            </a:spcAft>
            <a:buNone/>
          </a:pPr>
          <a:r>
            <a:rPr lang="en-US" sz="2500" kern="1200"/>
            <a:t>Designated which applications would be installed on each of the client desktops operating in each environment </a:t>
          </a:r>
        </a:p>
      </dsp:txBody>
      <dsp:txXfrm>
        <a:off x="1452806" y="2253632"/>
        <a:ext cx="9475022" cy="12578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CA265-FDCC-4539-8BC6-506A5C119876}">
      <dsp:nvSpPr>
        <dsp:cNvPr id="0" name=""/>
        <dsp:cNvSpPr/>
      </dsp:nvSpPr>
      <dsp:spPr>
        <a:xfrm>
          <a:off x="3414" y="756346"/>
          <a:ext cx="3329572" cy="1280161"/>
        </a:xfrm>
        <a:prstGeom prst="rect">
          <a:avLst/>
        </a:prstGeom>
        <a:solidFill>
          <a:schemeClr val="bg1">
            <a:lumMod val="6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Client desktops have been configured as Azure Virtual Machines</a:t>
          </a:r>
        </a:p>
      </dsp:txBody>
      <dsp:txXfrm>
        <a:off x="3414" y="756346"/>
        <a:ext cx="3329572" cy="1280161"/>
      </dsp:txXfrm>
    </dsp:sp>
    <dsp:sp modelId="{9423FCAE-FA61-42DB-BE14-9415E7CFFBF7}">
      <dsp:nvSpPr>
        <dsp:cNvPr id="0" name=""/>
        <dsp:cNvSpPr/>
      </dsp:nvSpPr>
      <dsp:spPr>
        <a:xfrm>
          <a:off x="3414" y="2036508"/>
          <a:ext cx="3329572" cy="1399950"/>
        </a:xfrm>
        <a:prstGeom prst="rect">
          <a:avLst/>
        </a:prstGeom>
        <a:solidFill>
          <a:schemeClr val="accent6">
            <a:alpha val="9000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VMs created are running on the Windows 10 operating system (Pro version)</a:t>
          </a:r>
        </a:p>
      </dsp:txBody>
      <dsp:txXfrm>
        <a:off x="3414" y="2036508"/>
        <a:ext cx="3329572" cy="1399950"/>
      </dsp:txXfrm>
    </dsp:sp>
    <dsp:sp modelId="{EA319997-2ED2-477F-9581-0468DBBFF2C2}">
      <dsp:nvSpPr>
        <dsp:cNvPr id="0" name=""/>
        <dsp:cNvSpPr/>
      </dsp:nvSpPr>
      <dsp:spPr>
        <a:xfrm>
          <a:off x="3799128" y="756346"/>
          <a:ext cx="3329572" cy="1280161"/>
        </a:xfrm>
        <a:prstGeom prst="rect">
          <a:avLst/>
        </a:prstGeom>
        <a:solidFill>
          <a:schemeClr val="bg1">
            <a:lumMod val="6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Three client desktops in total have been configured for use in the environment</a:t>
          </a:r>
        </a:p>
      </dsp:txBody>
      <dsp:txXfrm>
        <a:off x="3799128" y="756346"/>
        <a:ext cx="3329572" cy="1280161"/>
      </dsp:txXfrm>
    </dsp:sp>
    <dsp:sp modelId="{1096AC3F-511E-47AE-AAE6-0323D6F91E64}">
      <dsp:nvSpPr>
        <dsp:cNvPr id="0" name=""/>
        <dsp:cNvSpPr/>
      </dsp:nvSpPr>
      <dsp:spPr>
        <a:xfrm>
          <a:off x="3799128" y="2036508"/>
          <a:ext cx="3329572" cy="1399950"/>
        </a:xfrm>
        <a:prstGeom prst="rect">
          <a:avLst/>
        </a:prstGeom>
        <a:solidFill>
          <a:srgbClr val="FFC000">
            <a:alpha val="90000"/>
          </a:srgb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First resides in NAIKA-RG-01, second in KAN-RG-01, and third in KAN-RG-02</a:t>
          </a:r>
        </a:p>
      </dsp:txBody>
      <dsp:txXfrm>
        <a:off x="3799128" y="2036508"/>
        <a:ext cx="3329572" cy="1399950"/>
      </dsp:txXfrm>
    </dsp:sp>
    <dsp:sp modelId="{60FD2DFD-9804-41B2-B5E1-93D61EB734B8}">
      <dsp:nvSpPr>
        <dsp:cNvPr id="0" name=""/>
        <dsp:cNvSpPr/>
      </dsp:nvSpPr>
      <dsp:spPr>
        <a:xfrm>
          <a:off x="7594841" y="756346"/>
          <a:ext cx="3329572" cy="1280161"/>
        </a:xfrm>
        <a:prstGeom prst="rect">
          <a:avLst/>
        </a:prstGeom>
        <a:solidFill>
          <a:schemeClr val="bg1">
            <a:lumMod val="6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Storage has been set to Standard HDD and Sizing has been set to 1vCPU with 3.5GB RAM</a:t>
          </a:r>
        </a:p>
      </dsp:txBody>
      <dsp:txXfrm>
        <a:off x="7594841" y="756346"/>
        <a:ext cx="3329572" cy="1280161"/>
      </dsp:txXfrm>
    </dsp:sp>
    <dsp:sp modelId="{64EA5305-6C74-404A-98E9-2E7744ECD2C9}">
      <dsp:nvSpPr>
        <dsp:cNvPr id="0" name=""/>
        <dsp:cNvSpPr/>
      </dsp:nvSpPr>
      <dsp:spPr>
        <a:xfrm>
          <a:off x="7594841" y="2036508"/>
          <a:ext cx="3329572" cy="1399950"/>
        </a:xfrm>
        <a:prstGeom prst="rect">
          <a:avLst/>
        </a:prstGeom>
        <a:solidFill>
          <a:schemeClr val="accent6">
            <a:alpha val="9000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This has been done to avoid higher cost expenditures due to credit limitations</a:t>
          </a:r>
        </a:p>
      </dsp:txBody>
      <dsp:txXfrm>
        <a:off x="7594841" y="2036508"/>
        <a:ext cx="3329572" cy="13999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F2696-E1D6-4B9E-A8DB-8907348303D4}">
      <dsp:nvSpPr>
        <dsp:cNvPr id="0" name=""/>
        <dsp:cNvSpPr/>
      </dsp:nvSpPr>
      <dsp:spPr>
        <a:xfrm>
          <a:off x="0" y="194793"/>
          <a:ext cx="4862446" cy="9898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 Private Endpoint associates a private IP in the virtual network where the private endpoint is configured. </a:t>
          </a:r>
        </a:p>
      </dsp:txBody>
      <dsp:txXfrm>
        <a:off x="48319" y="243112"/>
        <a:ext cx="4765808" cy="893182"/>
      </dsp:txXfrm>
    </dsp:sp>
    <dsp:sp modelId="{3F9EEF7C-A408-4F23-9756-C1E28ECD93F2}">
      <dsp:nvSpPr>
        <dsp:cNvPr id="0" name=""/>
        <dsp:cNvSpPr/>
      </dsp:nvSpPr>
      <dsp:spPr>
        <a:xfrm>
          <a:off x="0" y="1236453"/>
          <a:ext cx="4862446" cy="9898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Azure PaaS Services like storage, databases and WebApp can be accessed over private network using private endpoint.</a:t>
          </a:r>
        </a:p>
      </dsp:txBody>
      <dsp:txXfrm>
        <a:off x="48319" y="1284772"/>
        <a:ext cx="4765808" cy="893182"/>
      </dsp:txXfrm>
    </dsp:sp>
    <dsp:sp modelId="{01BA9010-B5FE-48F6-91B0-06C368598454}">
      <dsp:nvSpPr>
        <dsp:cNvPr id="0" name=""/>
        <dsp:cNvSpPr/>
      </dsp:nvSpPr>
      <dsp:spPr>
        <a:xfrm>
          <a:off x="0" y="2257761"/>
          <a:ext cx="4862446" cy="9898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effectLst/>
              <a:latin typeface="Calibri" panose="020F0502020204030204" pitchFamily="34" charset="0"/>
              <a:ea typeface="Times New Roman" panose="02020603050405020304" pitchFamily="18" charset="0"/>
              <a:cs typeface="Times New Roman" panose="02020603050405020304" pitchFamily="18" charset="0"/>
            </a:rPr>
            <a:t>This traffics traverses over Microsoft backbone network and not over public network. </a:t>
          </a:r>
          <a:endParaRPr lang="en-US" sz="1800" kern="1200"/>
        </a:p>
      </dsp:txBody>
      <dsp:txXfrm>
        <a:off x="48319" y="2306080"/>
        <a:ext cx="4765808" cy="893182"/>
      </dsp:txXfrm>
    </dsp:sp>
    <dsp:sp modelId="{5B61BD18-AD1C-4730-B987-4BF1BB355347}">
      <dsp:nvSpPr>
        <dsp:cNvPr id="0" name=""/>
        <dsp:cNvSpPr/>
      </dsp:nvSpPr>
      <dsp:spPr>
        <a:xfrm>
          <a:off x="0" y="3319773"/>
          <a:ext cx="4862446" cy="9898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Multiple private endpoints can be created on the same or different subnets within the same virtual network to connect to different services.</a:t>
          </a:r>
          <a:endParaRPr lang="en-US" sz="1800" kern="1200"/>
        </a:p>
      </dsp:txBody>
      <dsp:txXfrm>
        <a:off x="48319" y="3368092"/>
        <a:ext cx="4765808" cy="893182"/>
      </dsp:txXfrm>
    </dsp:sp>
    <dsp:sp modelId="{B870CCD6-AAD0-4EA8-B3BB-D75A5E44E778}">
      <dsp:nvSpPr>
        <dsp:cNvPr id="0" name=""/>
        <dsp:cNvSpPr/>
      </dsp:nvSpPr>
      <dsp:spPr>
        <a:xfrm>
          <a:off x="0" y="4361433"/>
          <a:ext cx="4862446" cy="9898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connection is secure as enabling private endpoint disables public access by default.</a:t>
          </a:r>
        </a:p>
      </dsp:txBody>
      <dsp:txXfrm>
        <a:off x="48319" y="4409752"/>
        <a:ext cx="4765808" cy="8931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F2696-E1D6-4B9E-A8DB-8907348303D4}">
      <dsp:nvSpPr>
        <dsp:cNvPr id="0" name=""/>
        <dsp:cNvSpPr/>
      </dsp:nvSpPr>
      <dsp:spPr>
        <a:xfrm>
          <a:off x="0" y="218423"/>
          <a:ext cx="4862446" cy="82484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a:effectLst/>
              <a:latin typeface="Calibri" panose="020F0502020204030204" pitchFamily="34" charset="0"/>
              <a:ea typeface="Times New Roman" panose="02020603050405020304" pitchFamily="18" charset="0"/>
              <a:cs typeface="Arial" panose="020B0604020202020204" pitchFamily="34" charset="0"/>
            </a:rPr>
            <a:t>Private Link is used to integrate PaaS and Partner hosted services into your private virtual network by mapping it to a private endpoint. Private Link Service s the reference to your own service supported by Azure Private Link.</a:t>
          </a:r>
          <a:endParaRPr lang="en-US" sz="1200" kern="1200"/>
        </a:p>
      </dsp:txBody>
      <dsp:txXfrm>
        <a:off x="40266" y="258689"/>
        <a:ext cx="4781914" cy="744317"/>
      </dsp:txXfrm>
    </dsp:sp>
    <dsp:sp modelId="{3F9EEF7C-A408-4F23-9756-C1E28ECD93F2}">
      <dsp:nvSpPr>
        <dsp:cNvPr id="0" name=""/>
        <dsp:cNvSpPr/>
      </dsp:nvSpPr>
      <dsp:spPr>
        <a:xfrm>
          <a:off x="0" y="1071483"/>
          <a:ext cx="4862446" cy="82484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effectLst/>
              <a:latin typeface="Calibri" panose="020F0502020204030204" pitchFamily="34" charset="0"/>
              <a:ea typeface="Times New Roman" panose="02020603050405020304" pitchFamily="18" charset="0"/>
              <a:cs typeface="Times New Roman" panose="02020603050405020304" pitchFamily="18" charset="0"/>
            </a:rPr>
            <a:t>This traffics traverses over Microsoft backbone network and does not require to be exposed to Internet. </a:t>
          </a:r>
          <a:endParaRPr lang="en-US" sz="1200" kern="1200"/>
        </a:p>
      </dsp:txBody>
      <dsp:txXfrm>
        <a:off x="40266" y="1111749"/>
        <a:ext cx="4781914" cy="744317"/>
      </dsp:txXfrm>
    </dsp:sp>
    <dsp:sp modelId="{01BA9010-B5FE-48F6-91B0-06C368598454}">
      <dsp:nvSpPr>
        <dsp:cNvPr id="0" name=""/>
        <dsp:cNvSpPr/>
      </dsp:nvSpPr>
      <dsp:spPr>
        <a:xfrm>
          <a:off x="0" y="1917325"/>
          <a:ext cx="4862446" cy="82484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a:latin typeface="Calibri" panose="020F0502020204030204" pitchFamily="34" charset="0"/>
              <a:ea typeface="Times New Roman" panose="02020603050405020304" pitchFamily="18" charset="0"/>
            </a:rPr>
            <a:t>Private link is one of the most secure ways to provide connectivity wherever data regulations and compliance requirements are of highest level.</a:t>
          </a:r>
          <a:endParaRPr lang="en-US" sz="1200" kern="1200"/>
        </a:p>
      </dsp:txBody>
      <dsp:txXfrm>
        <a:off x="40266" y="1957591"/>
        <a:ext cx="4781914" cy="744317"/>
      </dsp:txXfrm>
    </dsp:sp>
    <dsp:sp modelId="{5B61BD18-AD1C-4730-B987-4BF1BB355347}">
      <dsp:nvSpPr>
        <dsp:cNvPr id="0" name=""/>
        <dsp:cNvSpPr/>
      </dsp:nvSpPr>
      <dsp:spPr>
        <a:xfrm>
          <a:off x="0" y="2764903"/>
          <a:ext cx="4862446" cy="82484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panose="020F0502020204030204" pitchFamily="34" charset="0"/>
              <a:ea typeface="Times New Roman" panose="02020603050405020304" pitchFamily="18" charset="0"/>
              <a:cs typeface="+mn-cs"/>
            </a:rPr>
            <a:t>Private endpoint is required for private link and should be deployed in the same subscription and network where the provider resource is. </a:t>
          </a:r>
        </a:p>
      </dsp:txBody>
      <dsp:txXfrm>
        <a:off x="40266" y="2805169"/>
        <a:ext cx="4781914" cy="744317"/>
      </dsp:txXfrm>
    </dsp:sp>
    <dsp:sp modelId="{2A62E8F2-73CA-4BDD-ACC5-EA0869A424C9}">
      <dsp:nvSpPr>
        <dsp:cNvPr id="0" name=""/>
        <dsp:cNvSpPr/>
      </dsp:nvSpPr>
      <dsp:spPr>
        <a:xfrm>
          <a:off x="0" y="3649713"/>
          <a:ext cx="4862446" cy="82484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panose="020F0502020204030204" pitchFamily="34" charset="0"/>
              <a:ea typeface="Times New Roman" panose="02020603050405020304" pitchFamily="18" charset="0"/>
              <a:cs typeface="+mn-cs"/>
            </a:rPr>
            <a:t>Network connections are unidirectional and can only be initiated by clients that are connecting to private endpoint.</a:t>
          </a:r>
        </a:p>
      </dsp:txBody>
      <dsp:txXfrm>
        <a:off x="40266" y="3689979"/>
        <a:ext cx="4781914" cy="744317"/>
      </dsp:txXfrm>
    </dsp:sp>
    <dsp:sp modelId="{D5164DE9-5B5E-4A22-935F-B19E43696365}">
      <dsp:nvSpPr>
        <dsp:cNvPr id="0" name=""/>
        <dsp:cNvSpPr/>
      </dsp:nvSpPr>
      <dsp:spPr>
        <a:xfrm>
          <a:off x="0" y="4509123"/>
          <a:ext cx="4862446" cy="82484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panose="020F0502020204030204" pitchFamily="34" charset="0"/>
              <a:ea typeface="Times New Roman" panose="02020603050405020304" pitchFamily="18" charset="0"/>
              <a:cs typeface="+mn-cs"/>
            </a:rPr>
            <a:t>Two networks with over-lapping IP address range can be connected using Private Link. </a:t>
          </a:r>
        </a:p>
      </dsp:txBody>
      <dsp:txXfrm>
        <a:off x="40266" y="4549389"/>
        <a:ext cx="4781914" cy="74431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41BF8-E7DA-4786-94B0-2FAACC2E7DEB}" type="datetimeFigureOut">
              <a:rPr lang="en-CA" smtClean="0"/>
              <a:t>2022-04-09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F8602C-33BA-44DC-8A19-DF3559F11B52}" type="slidenum">
              <a:rPr lang="en-CA" smtClean="0"/>
              <a:t>‹#›</a:t>
            </a:fld>
            <a:endParaRPr lang="en-CA"/>
          </a:p>
        </p:txBody>
      </p:sp>
    </p:spTree>
    <p:extLst>
      <p:ext uri="{BB962C8B-B14F-4D97-AF65-F5344CB8AC3E}">
        <p14:creationId xmlns:p14="http://schemas.microsoft.com/office/powerpoint/2010/main" val="3981158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2C1C-CCB3-4829-A5DC-FFD5AB948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0A9281-BC60-4BF7-970E-DC3C2F91F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451C7C-C80B-4B84-BD64-A93FE12B5185}"/>
              </a:ext>
            </a:extLst>
          </p:cNvPr>
          <p:cNvSpPr>
            <a:spLocks noGrp="1"/>
          </p:cNvSpPr>
          <p:nvPr>
            <p:ph type="dt" sz="half" idx="10"/>
          </p:nvPr>
        </p:nvSpPr>
        <p:spPr/>
        <p:txBody>
          <a:bodyPr/>
          <a:lstStyle/>
          <a:p>
            <a:fld id="{A95D90B9-7252-4A0B-AAB1-B4B70D94B209}" type="datetimeFigureOut">
              <a:rPr lang="en-US" smtClean="0"/>
              <a:t>4/9/2022</a:t>
            </a:fld>
            <a:endParaRPr lang="en-US"/>
          </a:p>
        </p:txBody>
      </p:sp>
      <p:sp>
        <p:nvSpPr>
          <p:cNvPr id="5" name="Footer Placeholder 4">
            <a:extLst>
              <a:ext uri="{FF2B5EF4-FFF2-40B4-BE49-F238E27FC236}">
                <a16:creationId xmlns:a16="http://schemas.microsoft.com/office/drawing/2014/main" id="{0DC4CFE1-2D35-4F15-91F4-1CF06260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6DBC6-0665-41C7-80D0-2267967E4F10}"/>
              </a:ext>
            </a:extLst>
          </p:cNvPr>
          <p:cNvSpPr>
            <a:spLocks noGrp="1"/>
          </p:cNvSpPr>
          <p:nvPr>
            <p:ph type="sldNum" sz="quarter" idx="12"/>
          </p:nvPr>
        </p:nvSpPr>
        <p:spPr/>
        <p:txBody>
          <a:bodyPr/>
          <a:lstStyle/>
          <a:p>
            <a:fld id="{8F6BA4D5-095F-4031-B864-E7499A70A5A2}" type="slidenum">
              <a:rPr lang="en-US" smtClean="0"/>
              <a:t>‹#›</a:t>
            </a:fld>
            <a:endParaRPr lang="en-US"/>
          </a:p>
        </p:txBody>
      </p:sp>
    </p:spTree>
    <p:extLst>
      <p:ext uri="{BB962C8B-B14F-4D97-AF65-F5344CB8AC3E}">
        <p14:creationId xmlns:p14="http://schemas.microsoft.com/office/powerpoint/2010/main" val="959682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5A-36A2-439F-99B9-4D6ACBA69A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F9344-329A-4B54-988E-1132B0D620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3909F1-82FE-4F28-BF76-AD3603CCA17A}"/>
              </a:ext>
            </a:extLst>
          </p:cNvPr>
          <p:cNvSpPr>
            <a:spLocks noGrp="1"/>
          </p:cNvSpPr>
          <p:nvPr>
            <p:ph type="dt" sz="half" idx="10"/>
          </p:nvPr>
        </p:nvSpPr>
        <p:spPr/>
        <p:txBody>
          <a:bodyPr/>
          <a:lstStyle/>
          <a:p>
            <a:fld id="{A95D90B9-7252-4A0B-AAB1-B4B70D94B209}" type="datetimeFigureOut">
              <a:rPr lang="en-US" smtClean="0"/>
              <a:t>4/9/2022</a:t>
            </a:fld>
            <a:endParaRPr lang="en-US"/>
          </a:p>
        </p:txBody>
      </p:sp>
      <p:sp>
        <p:nvSpPr>
          <p:cNvPr id="5" name="Footer Placeholder 4">
            <a:extLst>
              <a:ext uri="{FF2B5EF4-FFF2-40B4-BE49-F238E27FC236}">
                <a16:creationId xmlns:a16="http://schemas.microsoft.com/office/drawing/2014/main" id="{923D41F5-5F96-4C0D-B4E0-0E82A4A5A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EEF4F-AF6E-43DC-9646-F27CB72AD6C5}"/>
              </a:ext>
            </a:extLst>
          </p:cNvPr>
          <p:cNvSpPr>
            <a:spLocks noGrp="1"/>
          </p:cNvSpPr>
          <p:nvPr>
            <p:ph type="sldNum" sz="quarter" idx="12"/>
          </p:nvPr>
        </p:nvSpPr>
        <p:spPr/>
        <p:txBody>
          <a:bodyPr/>
          <a:lstStyle/>
          <a:p>
            <a:fld id="{8F6BA4D5-095F-4031-B864-E7499A70A5A2}" type="slidenum">
              <a:rPr lang="en-US" smtClean="0"/>
              <a:t>‹#›</a:t>
            </a:fld>
            <a:endParaRPr lang="en-US"/>
          </a:p>
        </p:txBody>
      </p:sp>
    </p:spTree>
    <p:extLst>
      <p:ext uri="{BB962C8B-B14F-4D97-AF65-F5344CB8AC3E}">
        <p14:creationId xmlns:p14="http://schemas.microsoft.com/office/powerpoint/2010/main" val="1292557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BA6942-6EBC-4331-A95C-A2CF5D9861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CBD1B4-F3B1-4BAA-9C5C-673C4962E9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3E917F-CD98-44D4-B8E8-AE861F30CA3F}"/>
              </a:ext>
            </a:extLst>
          </p:cNvPr>
          <p:cNvSpPr>
            <a:spLocks noGrp="1"/>
          </p:cNvSpPr>
          <p:nvPr>
            <p:ph type="dt" sz="half" idx="10"/>
          </p:nvPr>
        </p:nvSpPr>
        <p:spPr/>
        <p:txBody>
          <a:bodyPr/>
          <a:lstStyle/>
          <a:p>
            <a:fld id="{A95D90B9-7252-4A0B-AAB1-B4B70D94B209}" type="datetimeFigureOut">
              <a:rPr lang="en-US" smtClean="0"/>
              <a:t>4/9/2022</a:t>
            </a:fld>
            <a:endParaRPr lang="en-US"/>
          </a:p>
        </p:txBody>
      </p:sp>
      <p:sp>
        <p:nvSpPr>
          <p:cNvPr id="5" name="Footer Placeholder 4">
            <a:extLst>
              <a:ext uri="{FF2B5EF4-FFF2-40B4-BE49-F238E27FC236}">
                <a16:creationId xmlns:a16="http://schemas.microsoft.com/office/drawing/2014/main" id="{5190AA69-19C8-4109-B783-4D9542232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0E270-AEAB-4C9E-969E-72F003846B95}"/>
              </a:ext>
            </a:extLst>
          </p:cNvPr>
          <p:cNvSpPr>
            <a:spLocks noGrp="1"/>
          </p:cNvSpPr>
          <p:nvPr>
            <p:ph type="sldNum" sz="quarter" idx="12"/>
          </p:nvPr>
        </p:nvSpPr>
        <p:spPr/>
        <p:txBody>
          <a:bodyPr/>
          <a:lstStyle/>
          <a:p>
            <a:fld id="{8F6BA4D5-095F-4031-B864-E7499A70A5A2}" type="slidenum">
              <a:rPr lang="en-US" smtClean="0"/>
              <a:t>‹#›</a:t>
            </a:fld>
            <a:endParaRPr lang="en-US"/>
          </a:p>
        </p:txBody>
      </p:sp>
    </p:spTree>
    <p:extLst>
      <p:ext uri="{BB962C8B-B14F-4D97-AF65-F5344CB8AC3E}">
        <p14:creationId xmlns:p14="http://schemas.microsoft.com/office/powerpoint/2010/main" val="3173417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CE3B-5802-4BCC-BD00-FA751E2867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4372DD-FF25-49D7-BBF3-C0FFD1E65E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C0D86-735F-4CA1-BBA9-27D2235653F7}"/>
              </a:ext>
            </a:extLst>
          </p:cNvPr>
          <p:cNvSpPr>
            <a:spLocks noGrp="1"/>
          </p:cNvSpPr>
          <p:nvPr>
            <p:ph type="dt" sz="half" idx="10"/>
          </p:nvPr>
        </p:nvSpPr>
        <p:spPr/>
        <p:txBody>
          <a:bodyPr/>
          <a:lstStyle/>
          <a:p>
            <a:fld id="{A95D90B9-7252-4A0B-AAB1-B4B70D94B209}" type="datetimeFigureOut">
              <a:rPr lang="en-US" smtClean="0"/>
              <a:t>4/9/2022</a:t>
            </a:fld>
            <a:endParaRPr lang="en-US"/>
          </a:p>
        </p:txBody>
      </p:sp>
      <p:sp>
        <p:nvSpPr>
          <p:cNvPr id="5" name="Footer Placeholder 4">
            <a:extLst>
              <a:ext uri="{FF2B5EF4-FFF2-40B4-BE49-F238E27FC236}">
                <a16:creationId xmlns:a16="http://schemas.microsoft.com/office/drawing/2014/main" id="{848F37F0-4F75-4B44-93F8-49BCBF678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98BCB-A7C7-49A0-8A62-3F9BFEA36AD7}"/>
              </a:ext>
            </a:extLst>
          </p:cNvPr>
          <p:cNvSpPr>
            <a:spLocks noGrp="1"/>
          </p:cNvSpPr>
          <p:nvPr>
            <p:ph type="sldNum" sz="quarter" idx="12"/>
          </p:nvPr>
        </p:nvSpPr>
        <p:spPr/>
        <p:txBody>
          <a:bodyPr/>
          <a:lstStyle/>
          <a:p>
            <a:fld id="{8F6BA4D5-095F-4031-B864-E7499A70A5A2}" type="slidenum">
              <a:rPr lang="en-US" smtClean="0"/>
              <a:t>‹#›</a:t>
            </a:fld>
            <a:endParaRPr lang="en-US"/>
          </a:p>
        </p:txBody>
      </p:sp>
    </p:spTree>
    <p:extLst>
      <p:ext uri="{BB962C8B-B14F-4D97-AF65-F5344CB8AC3E}">
        <p14:creationId xmlns:p14="http://schemas.microsoft.com/office/powerpoint/2010/main" val="63941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1A13-C69F-4C68-8D7D-8BA117B15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8EACFC-80F6-4D64-B0A2-09F13FACD1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B1BC18-A0AD-4D39-AEDA-5952414D93F2}"/>
              </a:ext>
            </a:extLst>
          </p:cNvPr>
          <p:cNvSpPr>
            <a:spLocks noGrp="1"/>
          </p:cNvSpPr>
          <p:nvPr>
            <p:ph type="dt" sz="half" idx="10"/>
          </p:nvPr>
        </p:nvSpPr>
        <p:spPr/>
        <p:txBody>
          <a:bodyPr/>
          <a:lstStyle/>
          <a:p>
            <a:fld id="{A95D90B9-7252-4A0B-AAB1-B4B70D94B209}" type="datetimeFigureOut">
              <a:rPr lang="en-US" smtClean="0"/>
              <a:t>4/9/2022</a:t>
            </a:fld>
            <a:endParaRPr lang="en-US"/>
          </a:p>
        </p:txBody>
      </p:sp>
      <p:sp>
        <p:nvSpPr>
          <p:cNvPr id="5" name="Footer Placeholder 4">
            <a:extLst>
              <a:ext uri="{FF2B5EF4-FFF2-40B4-BE49-F238E27FC236}">
                <a16:creationId xmlns:a16="http://schemas.microsoft.com/office/drawing/2014/main" id="{36191ED4-74EF-4683-86BD-B2ADA51CD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884C3-8C0C-4B39-ADD9-6C3D60B249D1}"/>
              </a:ext>
            </a:extLst>
          </p:cNvPr>
          <p:cNvSpPr>
            <a:spLocks noGrp="1"/>
          </p:cNvSpPr>
          <p:nvPr>
            <p:ph type="sldNum" sz="quarter" idx="12"/>
          </p:nvPr>
        </p:nvSpPr>
        <p:spPr/>
        <p:txBody>
          <a:bodyPr/>
          <a:lstStyle/>
          <a:p>
            <a:fld id="{8F6BA4D5-095F-4031-B864-E7499A70A5A2}" type="slidenum">
              <a:rPr lang="en-US" smtClean="0"/>
              <a:t>‹#›</a:t>
            </a:fld>
            <a:endParaRPr lang="en-US"/>
          </a:p>
        </p:txBody>
      </p:sp>
    </p:spTree>
    <p:extLst>
      <p:ext uri="{BB962C8B-B14F-4D97-AF65-F5344CB8AC3E}">
        <p14:creationId xmlns:p14="http://schemas.microsoft.com/office/powerpoint/2010/main" val="255289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737-FE6D-4AED-973E-C76DDAECFE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41D2D-8E9B-4147-A076-D2BBEE846F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DA71F2-A9AC-45DB-83C9-CD24CD3C50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4078F4-04E2-403B-9FB8-1322758F0B10}"/>
              </a:ext>
            </a:extLst>
          </p:cNvPr>
          <p:cNvSpPr>
            <a:spLocks noGrp="1"/>
          </p:cNvSpPr>
          <p:nvPr>
            <p:ph type="dt" sz="half" idx="10"/>
          </p:nvPr>
        </p:nvSpPr>
        <p:spPr/>
        <p:txBody>
          <a:bodyPr/>
          <a:lstStyle/>
          <a:p>
            <a:fld id="{A95D90B9-7252-4A0B-AAB1-B4B70D94B209}" type="datetimeFigureOut">
              <a:rPr lang="en-US" smtClean="0"/>
              <a:t>4/9/2022</a:t>
            </a:fld>
            <a:endParaRPr lang="en-US"/>
          </a:p>
        </p:txBody>
      </p:sp>
      <p:sp>
        <p:nvSpPr>
          <p:cNvPr id="6" name="Footer Placeholder 5">
            <a:extLst>
              <a:ext uri="{FF2B5EF4-FFF2-40B4-BE49-F238E27FC236}">
                <a16:creationId xmlns:a16="http://schemas.microsoft.com/office/drawing/2014/main" id="{5ED142F5-4461-441C-BF37-74E135F30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5948B1-D186-4319-8CD6-F94566A4BAED}"/>
              </a:ext>
            </a:extLst>
          </p:cNvPr>
          <p:cNvSpPr>
            <a:spLocks noGrp="1"/>
          </p:cNvSpPr>
          <p:nvPr>
            <p:ph type="sldNum" sz="quarter" idx="12"/>
          </p:nvPr>
        </p:nvSpPr>
        <p:spPr/>
        <p:txBody>
          <a:bodyPr/>
          <a:lstStyle/>
          <a:p>
            <a:fld id="{8F6BA4D5-095F-4031-B864-E7499A70A5A2}" type="slidenum">
              <a:rPr lang="en-US" smtClean="0"/>
              <a:t>‹#›</a:t>
            </a:fld>
            <a:endParaRPr lang="en-US"/>
          </a:p>
        </p:txBody>
      </p:sp>
    </p:spTree>
    <p:extLst>
      <p:ext uri="{BB962C8B-B14F-4D97-AF65-F5344CB8AC3E}">
        <p14:creationId xmlns:p14="http://schemas.microsoft.com/office/powerpoint/2010/main" val="2901075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6C64-EEA5-4D4C-B16E-80EFF7BCAA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962610-6129-422F-84D5-EB2F18F3BD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C7E917-7212-4F05-9289-D72816891B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79F32C-97C4-413F-BCD4-48F2331A79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9050F6-42A6-44EB-96B9-0A75FA1311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EC832F-9876-49F9-9B3D-1DB7A02BE35A}"/>
              </a:ext>
            </a:extLst>
          </p:cNvPr>
          <p:cNvSpPr>
            <a:spLocks noGrp="1"/>
          </p:cNvSpPr>
          <p:nvPr>
            <p:ph type="dt" sz="half" idx="10"/>
          </p:nvPr>
        </p:nvSpPr>
        <p:spPr/>
        <p:txBody>
          <a:bodyPr/>
          <a:lstStyle/>
          <a:p>
            <a:fld id="{A95D90B9-7252-4A0B-AAB1-B4B70D94B209}" type="datetimeFigureOut">
              <a:rPr lang="en-US" smtClean="0"/>
              <a:t>4/9/2022</a:t>
            </a:fld>
            <a:endParaRPr lang="en-US"/>
          </a:p>
        </p:txBody>
      </p:sp>
      <p:sp>
        <p:nvSpPr>
          <p:cNvPr id="8" name="Footer Placeholder 7">
            <a:extLst>
              <a:ext uri="{FF2B5EF4-FFF2-40B4-BE49-F238E27FC236}">
                <a16:creationId xmlns:a16="http://schemas.microsoft.com/office/drawing/2014/main" id="{6B7F4805-F287-48E7-ACFE-A1F3225F7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62E8E0-CE71-4D07-B7E0-80DBB5E2E0C0}"/>
              </a:ext>
            </a:extLst>
          </p:cNvPr>
          <p:cNvSpPr>
            <a:spLocks noGrp="1"/>
          </p:cNvSpPr>
          <p:nvPr>
            <p:ph type="sldNum" sz="quarter" idx="12"/>
          </p:nvPr>
        </p:nvSpPr>
        <p:spPr/>
        <p:txBody>
          <a:bodyPr/>
          <a:lstStyle/>
          <a:p>
            <a:fld id="{8F6BA4D5-095F-4031-B864-E7499A70A5A2}" type="slidenum">
              <a:rPr lang="en-US" smtClean="0"/>
              <a:t>‹#›</a:t>
            </a:fld>
            <a:endParaRPr lang="en-US"/>
          </a:p>
        </p:txBody>
      </p:sp>
    </p:spTree>
    <p:extLst>
      <p:ext uri="{BB962C8B-B14F-4D97-AF65-F5344CB8AC3E}">
        <p14:creationId xmlns:p14="http://schemas.microsoft.com/office/powerpoint/2010/main" val="2029102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E60F2-A314-4F77-B297-097E7E0B8C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F471E9-5D7C-4251-B898-F31C3C8F2EA1}"/>
              </a:ext>
            </a:extLst>
          </p:cNvPr>
          <p:cNvSpPr>
            <a:spLocks noGrp="1"/>
          </p:cNvSpPr>
          <p:nvPr>
            <p:ph type="dt" sz="half" idx="10"/>
          </p:nvPr>
        </p:nvSpPr>
        <p:spPr/>
        <p:txBody>
          <a:bodyPr/>
          <a:lstStyle/>
          <a:p>
            <a:fld id="{A95D90B9-7252-4A0B-AAB1-B4B70D94B209}" type="datetimeFigureOut">
              <a:rPr lang="en-US" smtClean="0"/>
              <a:t>4/9/2022</a:t>
            </a:fld>
            <a:endParaRPr lang="en-US"/>
          </a:p>
        </p:txBody>
      </p:sp>
      <p:sp>
        <p:nvSpPr>
          <p:cNvPr id="4" name="Footer Placeholder 3">
            <a:extLst>
              <a:ext uri="{FF2B5EF4-FFF2-40B4-BE49-F238E27FC236}">
                <a16:creationId xmlns:a16="http://schemas.microsoft.com/office/drawing/2014/main" id="{31179108-30F6-497A-9A76-4728A9DE28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2AF808-B7EE-4279-B6A0-CAECC7AE826D}"/>
              </a:ext>
            </a:extLst>
          </p:cNvPr>
          <p:cNvSpPr>
            <a:spLocks noGrp="1"/>
          </p:cNvSpPr>
          <p:nvPr>
            <p:ph type="sldNum" sz="quarter" idx="12"/>
          </p:nvPr>
        </p:nvSpPr>
        <p:spPr/>
        <p:txBody>
          <a:bodyPr/>
          <a:lstStyle/>
          <a:p>
            <a:fld id="{8F6BA4D5-095F-4031-B864-E7499A70A5A2}" type="slidenum">
              <a:rPr lang="en-US" smtClean="0"/>
              <a:t>‹#›</a:t>
            </a:fld>
            <a:endParaRPr lang="en-US"/>
          </a:p>
        </p:txBody>
      </p:sp>
    </p:spTree>
    <p:extLst>
      <p:ext uri="{BB962C8B-B14F-4D97-AF65-F5344CB8AC3E}">
        <p14:creationId xmlns:p14="http://schemas.microsoft.com/office/powerpoint/2010/main" val="3689535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F23B6-6E41-4572-8BED-C260729FC39E}"/>
              </a:ext>
            </a:extLst>
          </p:cNvPr>
          <p:cNvSpPr>
            <a:spLocks noGrp="1"/>
          </p:cNvSpPr>
          <p:nvPr>
            <p:ph type="dt" sz="half" idx="10"/>
          </p:nvPr>
        </p:nvSpPr>
        <p:spPr/>
        <p:txBody>
          <a:bodyPr/>
          <a:lstStyle/>
          <a:p>
            <a:fld id="{A95D90B9-7252-4A0B-AAB1-B4B70D94B209}" type="datetimeFigureOut">
              <a:rPr lang="en-US" smtClean="0"/>
              <a:t>4/9/2022</a:t>
            </a:fld>
            <a:endParaRPr lang="en-US"/>
          </a:p>
        </p:txBody>
      </p:sp>
      <p:sp>
        <p:nvSpPr>
          <p:cNvPr id="3" name="Footer Placeholder 2">
            <a:extLst>
              <a:ext uri="{FF2B5EF4-FFF2-40B4-BE49-F238E27FC236}">
                <a16:creationId xmlns:a16="http://schemas.microsoft.com/office/drawing/2014/main" id="{0E3A6DB0-8D34-41E7-941C-6A93E3B69C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9CA1F4-158E-4054-81B3-A7F0C8E672AD}"/>
              </a:ext>
            </a:extLst>
          </p:cNvPr>
          <p:cNvSpPr>
            <a:spLocks noGrp="1"/>
          </p:cNvSpPr>
          <p:nvPr>
            <p:ph type="sldNum" sz="quarter" idx="12"/>
          </p:nvPr>
        </p:nvSpPr>
        <p:spPr/>
        <p:txBody>
          <a:bodyPr/>
          <a:lstStyle/>
          <a:p>
            <a:fld id="{8F6BA4D5-095F-4031-B864-E7499A70A5A2}" type="slidenum">
              <a:rPr lang="en-US" smtClean="0"/>
              <a:t>‹#›</a:t>
            </a:fld>
            <a:endParaRPr lang="en-US"/>
          </a:p>
        </p:txBody>
      </p:sp>
    </p:spTree>
    <p:extLst>
      <p:ext uri="{BB962C8B-B14F-4D97-AF65-F5344CB8AC3E}">
        <p14:creationId xmlns:p14="http://schemas.microsoft.com/office/powerpoint/2010/main" val="10685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4736-0687-429B-9B6A-4CACC6BDC9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B250F5-E416-44A6-8A8D-0ABEFA9B3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A8B765-32CD-4EC7-8715-004A2F852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AF92CB-1FD7-410E-B838-48C529FBF54D}"/>
              </a:ext>
            </a:extLst>
          </p:cNvPr>
          <p:cNvSpPr>
            <a:spLocks noGrp="1"/>
          </p:cNvSpPr>
          <p:nvPr>
            <p:ph type="dt" sz="half" idx="10"/>
          </p:nvPr>
        </p:nvSpPr>
        <p:spPr/>
        <p:txBody>
          <a:bodyPr/>
          <a:lstStyle/>
          <a:p>
            <a:fld id="{A95D90B9-7252-4A0B-AAB1-B4B70D94B209}" type="datetimeFigureOut">
              <a:rPr lang="en-US" smtClean="0"/>
              <a:t>4/9/2022</a:t>
            </a:fld>
            <a:endParaRPr lang="en-US"/>
          </a:p>
        </p:txBody>
      </p:sp>
      <p:sp>
        <p:nvSpPr>
          <p:cNvPr id="6" name="Footer Placeholder 5">
            <a:extLst>
              <a:ext uri="{FF2B5EF4-FFF2-40B4-BE49-F238E27FC236}">
                <a16:creationId xmlns:a16="http://schemas.microsoft.com/office/drawing/2014/main" id="{1FDC74B8-54F8-4B97-AA3F-CF20AF80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0BCC03-A166-4613-8287-73224276DC38}"/>
              </a:ext>
            </a:extLst>
          </p:cNvPr>
          <p:cNvSpPr>
            <a:spLocks noGrp="1"/>
          </p:cNvSpPr>
          <p:nvPr>
            <p:ph type="sldNum" sz="quarter" idx="12"/>
          </p:nvPr>
        </p:nvSpPr>
        <p:spPr/>
        <p:txBody>
          <a:bodyPr/>
          <a:lstStyle/>
          <a:p>
            <a:fld id="{8F6BA4D5-095F-4031-B864-E7499A70A5A2}" type="slidenum">
              <a:rPr lang="en-US" smtClean="0"/>
              <a:t>‹#›</a:t>
            </a:fld>
            <a:endParaRPr lang="en-US"/>
          </a:p>
        </p:txBody>
      </p:sp>
    </p:spTree>
    <p:extLst>
      <p:ext uri="{BB962C8B-B14F-4D97-AF65-F5344CB8AC3E}">
        <p14:creationId xmlns:p14="http://schemas.microsoft.com/office/powerpoint/2010/main" val="929016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9114-DEF9-483B-A7F8-E3F1E474D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9BF4A7-F55B-4098-A66E-A2EDC8E688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EA6D8D-8188-421A-816F-D5CE48135E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086AD-1141-421C-80AE-EC05B6F25EF1}"/>
              </a:ext>
            </a:extLst>
          </p:cNvPr>
          <p:cNvSpPr>
            <a:spLocks noGrp="1"/>
          </p:cNvSpPr>
          <p:nvPr>
            <p:ph type="dt" sz="half" idx="10"/>
          </p:nvPr>
        </p:nvSpPr>
        <p:spPr/>
        <p:txBody>
          <a:bodyPr/>
          <a:lstStyle/>
          <a:p>
            <a:fld id="{A95D90B9-7252-4A0B-AAB1-B4B70D94B209}" type="datetimeFigureOut">
              <a:rPr lang="en-US" smtClean="0"/>
              <a:t>4/9/2022</a:t>
            </a:fld>
            <a:endParaRPr lang="en-US"/>
          </a:p>
        </p:txBody>
      </p:sp>
      <p:sp>
        <p:nvSpPr>
          <p:cNvPr id="6" name="Footer Placeholder 5">
            <a:extLst>
              <a:ext uri="{FF2B5EF4-FFF2-40B4-BE49-F238E27FC236}">
                <a16:creationId xmlns:a16="http://schemas.microsoft.com/office/drawing/2014/main" id="{80DB96E1-1E65-4312-B199-D03879DC61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8EBB1-683C-4C97-919D-4FB6624B33BF}"/>
              </a:ext>
            </a:extLst>
          </p:cNvPr>
          <p:cNvSpPr>
            <a:spLocks noGrp="1"/>
          </p:cNvSpPr>
          <p:nvPr>
            <p:ph type="sldNum" sz="quarter" idx="12"/>
          </p:nvPr>
        </p:nvSpPr>
        <p:spPr/>
        <p:txBody>
          <a:bodyPr/>
          <a:lstStyle/>
          <a:p>
            <a:fld id="{8F6BA4D5-095F-4031-B864-E7499A70A5A2}" type="slidenum">
              <a:rPr lang="en-US" smtClean="0"/>
              <a:t>‹#›</a:t>
            </a:fld>
            <a:endParaRPr lang="en-US"/>
          </a:p>
        </p:txBody>
      </p:sp>
    </p:spTree>
    <p:extLst>
      <p:ext uri="{BB962C8B-B14F-4D97-AF65-F5344CB8AC3E}">
        <p14:creationId xmlns:p14="http://schemas.microsoft.com/office/powerpoint/2010/main" val="3199510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1BCDB-7185-4288-BF2E-CA39B1195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04216-A6F4-4EB8-9486-2FFDD3B79C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4CB522-010B-48F1-8D6A-45A917F2CD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5D90B9-7252-4A0B-AAB1-B4B70D94B209}" type="datetimeFigureOut">
              <a:rPr lang="en-US" smtClean="0"/>
              <a:t>4/9/2022</a:t>
            </a:fld>
            <a:endParaRPr lang="en-US"/>
          </a:p>
        </p:txBody>
      </p:sp>
      <p:sp>
        <p:nvSpPr>
          <p:cNvPr id="5" name="Footer Placeholder 4">
            <a:extLst>
              <a:ext uri="{FF2B5EF4-FFF2-40B4-BE49-F238E27FC236}">
                <a16:creationId xmlns:a16="http://schemas.microsoft.com/office/drawing/2014/main" id="{D3B26B8C-D110-469F-855C-ECC0D13294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A2D9AA-D1E0-41BA-A91B-0A2E1227E3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BA4D5-095F-4031-B864-E7499A70A5A2}" type="slidenum">
              <a:rPr lang="en-US" smtClean="0"/>
              <a:t>‹#›</a:t>
            </a:fld>
            <a:endParaRPr lang="en-US"/>
          </a:p>
        </p:txBody>
      </p:sp>
    </p:spTree>
    <p:extLst>
      <p:ext uri="{BB962C8B-B14F-4D97-AF65-F5344CB8AC3E}">
        <p14:creationId xmlns:p14="http://schemas.microsoft.com/office/powerpoint/2010/main" val="1849805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mailto:CapstoneAcc2@outlook.com"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mailto:Syst8200Proj@outlook.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9E1C4609-0B78-F2D3-6D9D-B66451F0D74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7704E-0887-4B2D-9CF4-56D221AEA64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4800" b="1">
                <a:solidFill>
                  <a:srgbClr val="FFFFFF"/>
                </a:solidFill>
              </a:rPr>
              <a:t>Capstone Project - Azure Cloud Foundation Design</a:t>
            </a:r>
            <a:br>
              <a:rPr lang="en-US" sz="2000">
                <a:solidFill>
                  <a:srgbClr val="FFFFFF"/>
                </a:solidFill>
              </a:rPr>
            </a:br>
            <a:endParaRPr lang="en-US" sz="5200">
              <a:solidFill>
                <a:srgbClr val="FFFFFF"/>
              </a:solidFill>
            </a:endParaRPr>
          </a:p>
        </p:txBody>
      </p:sp>
      <p:sp>
        <p:nvSpPr>
          <p:cNvPr id="3" name="Subtitle 2">
            <a:extLst>
              <a:ext uri="{FF2B5EF4-FFF2-40B4-BE49-F238E27FC236}">
                <a16:creationId xmlns:a16="http://schemas.microsoft.com/office/drawing/2014/main" id="{C061C012-995C-4E8C-AAD3-D0E68CD30780}"/>
              </a:ext>
            </a:extLst>
          </p:cNvPr>
          <p:cNvSpPr>
            <a:spLocks noGrp="1"/>
          </p:cNvSpPr>
          <p:nvPr>
            <p:ph type="subTitle" idx="1"/>
          </p:nvPr>
        </p:nvSpPr>
        <p:spPr>
          <a:xfrm>
            <a:off x="1357226" y="4552951"/>
            <a:ext cx="10058400" cy="1887650"/>
          </a:xfrm>
          <a:effectLst>
            <a:outerShdw blurRad="50800" dist="38100" dir="2700000" algn="tl" rotWithShape="0">
              <a:prstClr val="black">
                <a:alpha val="40000"/>
              </a:prstClr>
            </a:outerShdw>
          </a:effectLst>
        </p:spPr>
        <p:txBody>
          <a:bodyPr>
            <a:normAutofit fontScale="85000" lnSpcReduction="20000"/>
          </a:bodyPr>
          <a:lstStyle/>
          <a:p>
            <a:r>
              <a:rPr lang="en-US">
                <a:solidFill>
                  <a:srgbClr val="FFFFFF"/>
                </a:solidFill>
              </a:rPr>
              <a:t>                                  									</a:t>
            </a:r>
            <a:r>
              <a:rPr lang="en-US" sz="2000" b="1">
                <a:solidFill>
                  <a:srgbClr val="FFFFFF"/>
                </a:solidFill>
              </a:rPr>
              <a:t> 									Group 1 </a:t>
            </a:r>
          </a:p>
          <a:p>
            <a:pPr algn="r"/>
            <a:r>
              <a:rPr lang="en-US" sz="2000" b="1">
                <a:solidFill>
                  <a:srgbClr val="FFFFFF"/>
                </a:solidFill>
              </a:rPr>
              <a:t>Thanh </a:t>
            </a:r>
            <a:r>
              <a:rPr lang="en-US" sz="2000" b="1" err="1">
                <a:solidFill>
                  <a:srgbClr val="FFFFFF"/>
                </a:solidFill>
              </a:rPr>
              <a:t>Trung</a:t>
            </a:r>
            <a:r>
              <a:rPr lang="en-US" sz="2000" b="1">
                <a:solidFill>
                  <a:srgbClr val="FFFFFF"/>
                </a:solidFill>
              </a:rPr>
              <a:t> Nguyen</a:t>
            </a:r>
          </a:p>
          <a:p>
            <a:pPr algn="r"/>
            <a:r>
              <a:rPr lang="en-US" sz="2000" b="1">
                <a:solidFill>
                  <a:srgbClr val="FFFFFF"/>
                </a:solidFill>
              </a:rPr>
              <a:t>Anjali Kumari</a:t>
            </a:r>
          </a:p>
          <a:p>
            <a:pPr algn="r"/>
            <a:r>
              <a:rPr lang="en-US" sz="2000" b="1" err="1">
                <a:solidFill>
                  <a:srgbClr val="FFFFFF"/>
                </a:solidFill>
              </a:rPr>
              <a:t>Kanan</a:t>
            </a:r>
            <a:r>
              <a:rPr lang="en-US" sz="2000" b="1">
                <a:solidFill>
                  <a:srgbClr val="FFFFFF"/>
                </a:solidFill>
              </a:rPr>
              <a:t> </a:t>
            </a:r>
            <a:r>
              <a:rPr lang="en-US" sz="2000" b="1" err="1">
                <a:solidFill>
                  <a:srgbClr val="FFFFFF"/>
                </a:solidFill>
              </a:rPr>
              <a:t>Garach</a:t>
            </a:r>
            <a:endParaRPr lang="en-US" sz="2000" b="1">
              <a:solidFill>
                <a:srgbClr val="FFFFFF"/>
              </a:solidFill>
            </a:endParaRPr>
          </a:p>
          <a:p>
            <a:pPr algn="r"/>
            <a:r>
              <a:rPr lang="en-US" sz="2000" b="1">
                <a:solidFill>
                  <a:srgbClr val="FFFFFF"/>
                </a:solidFill>
              </a:rPr>
              <a:t>Nitika Gupta</a:t>
            </a:r>
          </a:p>
          <a:p>
            <a:pPr algn="r"/>
            <a:endParaRPr lang="en-US" sz="2900" b="1">
              <a:solidFill>
                <a:srgbClr val="FFFFFF"/>
              </a:solidFill>
            </a:endParaRPr>
          </a:p>
          <a:p>
            <a:pPr algn="r"/>
            <a:endParaRPr lang="en-US">
              <a:solidFill>
                <a:srgbClr val="FFFFFF"/>
              </a:solidFill>
            </a:endParaRPr>
          </a:p>
        </p:txBody>
      </p:sp>
    </p:spTree>
    <p:extLst>
      <p:ext uri="{BB962C8B-B14F-4D97-AF65-F5344CB8AC3E}">
        <p14:creationId xmlns:p14="http://schemas.microsoft.com/office/powerpoint/2010/main" val="61843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20732">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22">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2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8">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3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32">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006DF-BA0A-4B1C-86DA-400A664F593C}"/>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rPr>
              <a:t>CLIENT DESKTOP PURPOSE</a:t>
            </a:r>
          </a:p>
        </p:txBody>
      </p:sp>
      <p:graphicFrame>
        <p:nvGraphicFramePr>
          <p:cNvPr id="84" name="Content Placeholder 2">
            <a:extLst>
              <a:ext uri="{FF2B5EF4-FFF2-40B4-BE49-F238E27FC236}">
                <a16:creationId xmlns:a16="http://schemas.microsoft.com/office/drawing/2014/main" id="{335C2E37-41D2-B342-8473-6088616E9548}"/>
              </a:ext>
            </a:extLst>
          </p:cNvPr>
          <p:cNvGraphicFramePr>
            <a:graphicFrameLocks noGrp="1"/>
          </p:cNvGraphicFramePr>
          <p:nvPr>
            <p:ph idx="1"/>
            <p:extLst>
              <p:ext uri="{D42A27DB-BD31-4B8C-83A1-F6EECF244321}">
                <p14:modId xmlns:p14="http://schemas.microsoft.com/office/powerpoint/2010/main" val="2211390662"/>
              </p:ext>
            </p:extLst>
          </p:nvPr>
        </p:nvGraphicFramePr>
        <p:xfrm>
          <a:off x="6503158" y="649480"/>
          <a:ext cx="4862447"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4643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7C7221-53F1-4D17-B442-5A569511355C}"/>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CLIENT DESKTOP REQUIREMENTS</a:t>
            </a:r>
          </a:p>
        </p:txBody>
      </p:sp>
      <p:graphicFrame>
        <p:nvGraphicFramePr>
          <p:cNvPr id="13" name="Content Placeholder 2">
            <a:extLst>
              <a:ext uri="{FF2B5EF4-FFF2-40B4-BE49-F238E27FC236}">
                <a16:creationId xmlns:a16="http://schemas.microsoft.com/office/drawing/2014/main" id="{2155FFD5-2757-99AE-5473-CA39C4982D34}"/>
              </a:ext>
            </a:extLst>
          </p:cNvPr>
          <p:cNvGraphicFramePr>
            <a:graphicFrameLocks noGrp="1"/>
          </p:cNvGraphicFramePr>
          <p:nvPr>
            <p:ph idx="1"/>
            <p:extLst>
              <p:ext uri="{D42A27DB-BD31-4B8C-83A1-F6EECF244321}">
                <p14:modId xmlns:p14="http://schemas.microsoft.com/office/powerpoint/2010/main" val="298037710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719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79E33-3556-4BF4-9AFB-385CFA5145B6}"/>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CONFIGURATION OF CLIENT DESKTOPS</a:t>
            </a:r>
          </a:p>
        </p:txBody>
      </p:sp>
      <p:graphicFrame>
        <p:nvGraphicFramePr>
          <p:cNvPr id="18" name="Content Placeholder 2">
            <a:extLst>
              <a:ext uri="{FF2B5EF4-FFF2-40B4-BE49-F238E27FC236}">
                <a16:creationId xmlns:a16="http://schemas.microsoft.com/office/drawing/2014/main" id="{4750A183-4961-8181-F073-B8D259A75D99}"/>
              </a:ext>
            </a:extLst>
          </p:cNvPr>
          <p:cNvGraphicFramePr>
            <a:graphicFrameLocks noGrp="1"/>
          </p:cNvGraphicFramePr>
          <p:nvPr>
            <p:ph idx="1"/>
            <p:extLst>
              <p:ext uri="{D42A27DB-BD31-4B8C-83A1-F6EECF244321}">
                <p14:modId xmlns:p14="http://schemas.microsoft.com/office/powerpoint/2010/main" val="154929014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391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22">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2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8">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3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32">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006DF-BA0A-4B1C-86DA-400A664F593C}"/>
              </a:ext>
            </a:extLst>
          </p:cNvPr>
          <p:cNvSpPr>
            <a:spLocks noGrp="1"/>
          </p:cNvSpPr>
          <p:nvPr>
            <p:ph type="title"/>
          </p:nvPr>
        </p:nvSpPr>
        <p:spPr>
          <a:xfrm>
            <a:off x="530942" y="586855"/>
            <a:ext cx="4525554" cy="3387497"/>
          </a:xfrm>
        </p:spPr>
        <p:txBody>
          <a:bodyPr anchor="b">
            <a:normAutofit/>
          </a:bodyPr>
          <a:lstStyle/>
          <a:p>
            <a:pPr algn="r"/>
            <a:r>
              <a:rPr lang="en-US" sz="4000" b="1">
                <a:solidFill>
                  <a:srgbClr val="FFFFFF"/>
                </a:solidFill>
              </a:rPr>
              <a:t>PRIVATE ENDPOINT PURPOSE</a:t>
            </a:r>
          </a:p>
        </p:txBody>
      </p:sp>
      <p:graphicFrame>
        <p:nvGraphicFramePr>
          <p:cNvPr id="84" name="Content Placeholder 2">
            <a:extLst>
              <a:ext uri="{FF2B5EF4-FFF2-40B4-BE49-F238E27FC236}">
                <a16:creationId xmlns:a16="http://schemas.microsoft.com/office/drawing/2014/main" id="{335C2E37-41D2-B342-8473-6088616E9548}"/>
              </a:ext>
            </a:extLst>
          </p:cNvPr>
          <p:cNvGraphicFramePr>
            <a:graphicFrameLocks noGrp="1"/>
          </p:cNvGraphicFramePr>
          <p:nvPr>
            <p:ph idx="1"/>
            <p:extLst>
              <p:ext uri="{D42A27DB-BD31-4B8C-83A1-F6EECF244321}">
                <p14:modId xmlns:p14="http://schemas.microsoft.com/office/powerpoint/2010/main" val="2656734492"/>
              </p:ext>
            </p:extLst>
          </p:nvPr>
        </p:nvGraphicFramePr>
        <p:xfrm>
          <a:off x="6503158" y="649480"/>
          <a:ext cx="4862447"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188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DDC80-90D8-4B7A-9D53-30FD1A79E3F1}"/>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PRIVATE ENDPOINT</a:t>
            </a:r>
          </a:p>
        </p:txBody>
      </p:sp>
      <p:sp>
        <p:nvSpPr>
          <p:cNvPr id="3" name="Content Placeholder 2">
            <a:extLst>
              <a:ext uri="{FF2B5EF4-FFF2-40B4-BE49-F238E27FC236}">
                <a16:creationId xmlns:a16="http://schemas.microsoft.com/office/drawing/2014/main" id="{90E15EC6-E3C7-402C-A408-FB6E37B9E98D}"/>
              </a:ext>
            </a:extLst>
          </p:cNvPr>
          <p:cNvSpPr>
            <a:spLocks noGrp="1"/>
          </p:cNvSpPr>
          <p:nvPr>
            <p:ph idx="1"/>
          </p:nvPr>
        </p:nvSpPr>
        <p:spPr>
          <a:xfrm>
            <a:off x="7296151" y="1790700"/>
            <a:ext cx="4168272" cy="4972050"/>
          </a:xfrm>
        </p:spPr>
        <p:txBody>
          <a:bodyPr anchor="ctr">
            <a:normAutofit/>
          </a:bodyPr>
          <a:lstStyle/>
          <a:p>
            <a:pPr lvl="0"/>
            <a:endParaRPr lang="en-CA" sz="1800">
              <a:solidFill>
                <a:srgbClr val="002060"/>
              </a:solidFill>
              <a:effectLst/>
              <a:latin typeface="Calibri" panose="020F0502020204030204" pitchFamily="34" charset="0"/>
              <a:ea typeface="Times New Roman" panose="02020603050405020304" pitchFamily="18" charset="0"/>
              <a:cs typeface="Arial" panose="020B0604020202020204" pitchFamily="34" charset="0"/>
            </a:endParaRPr>
          </a:p>
          <a:p>
            <a:pPr lvl="0"/>
            <a:endParaRPr lang="en-CA" sz="1800">
              <a:solidFill>
                <a:srgbClr val="002060"/>
              </a:solidFill>
              <a:latin typeface="Calibri" panose="020F0502020204030204" pitchFamily="34" charset="0"/>
              <a:ea typeface="Times New Roman" panose="02020603050405020304" pitchFamily="18" charset="0"/>
              <a:cs typeface="Arial" panose="020B0604020202020204" pitchFamily="34" charset="0"/>
            </a:endParaRPr>
          </a:p>
          <a:p>
            <a:pPr algn="l">
              <a:buFont typeface="Arial" panose="020B0604020202020204" pitchFamily="34" charset="0"/>
              <a:buChar char="•"/>
            </a:pPr>
            <a:r>
              <a:rPr lang="en-US" sz="1800">
                <a:solidFill>
                  <a:srgbClr val="002060"/>
                </a:solidFill>
                <a:latin typeface="Calibri" panose="020F0502020204030204" pitchFamily="34" charset="0"/>
              </a:rPr>
              <a:t>The private endpoint must be deployed in the same region and subscription as the virtual network.</a:t>
            </a:r>
          </a:p>
          <a:p>
            <a:r>
              <a:rPr lang="en-CA" sz="1800">
                <a:solidFill>
                  <a:srgbClr val="002060"/>
                </a:solidFill>
                <a:latin typeface="Calibri" panose="020F0502020204030204" pitchFamily="34" charset="0"/>
                <a:ea typeface="Times New Roman" panose="02020603050405020304" pitchFamily="18" charset="0"/>
              </a:rPr>
              <a:t>A private endpoint cannot be deployed in a subnet with Service endpoint enabled.</a:t>
            </a:r>
          </a:p>
          <a:p>
            <a:r>
              <a:rPr lang="en-CA" sz="1800">
                <a:solidFill>
                  <a:srgbClr val="002060"/>
                </a:solidFill>
                <a:latin typeface="Calibri" panose="020F0502020204030204" pitchFamily="34" charset="0"/>
                <a:ea typeface="Times New Roman" panose="02020603050405020304" pitchFamily="18" charset="0"/>
              </a:rPr>
              <a:t>In our project, a storage container is created with private endpoint enabled.</a:t>
            </a:r>
          </a:p>
          <a:p>
            <a:r>
              <a:rPr lang="en-CA" sz="1800">
                <a:solidFill>
                  <a:srgbClr val="002060"/>
                </a:solidFill>
                <a:effectLst/>
                <a:latin typeface="Calibri" panose="020F0502020204030204" pitchFamily="34" charset="0"/>
                <a:ea typeface="Times New Roman" panose="02020603050405020304" pitchFamily="18" charset="0"/>
              </a:rPr>
              <a:t>In KAN – a Private endpoint is created using private link. This </a:t>
            </a:r>
            <a:r>
              <a:rPr lang="en-CA" sz="1800">
                <a:solidFill>
                  <a:srgbClr val="002060"/>
                </a:solidFill>
                <a:latin typeface="Calibri" panose="020F0502020204030204" pitchFamily="34" charset="0"/>
                <a:ea typeface="Times New Roman" panose="02020603050405020304" pitchFamily="18" charset="0"/>
              </a:rPr>
              <a:t>is created to access a service published via private link service</a:t>
            </a:r>
            <a:r>
              <a:rPr lang="en-CA" sz="1800">
                <a:solidFill>
                  <a:srgbClr val="002060"/>
                </a:solidFill>
                <a:effectLst/>
                <a:latin typeface="Calibri" panose="020F0502020204030204" pitchFamily="34" charset="0"/>
                <a:ea typeface="Times New Roman" panose="02020603050405020304" pitchFamily="18" charset="0"/>
              </a:rPr>
              <a:t>. Hence, there are two active private connections in NAIKA network.</a:t>
            </a:r>
          </a:p>
          <a:p>
            <a:pPr lvl="0"/>
            <a:endParaRPr lang="en-CA" sz="1800">
              <a:solidFill>
                <a:srgbClr val="002060"/>
              </a:solidFill>
              <a:latin typeface="Calibri" panose="020F0502020204030204" pitchFamily="34" charset="0"/>
              <a:ea typeface="Times New Roman" panose="02020603050405020304" pitchFamily="18" charset="0"/>
            </a:endParaRPr>
          </a:p>
          <a:p>
            <a:pPr lvl="0"/>
            <a:endParaRPr lang="en-CA" sz="1800">
              <a:solidFill>
                <a:srgbClr val="002060"/>
              </a:solidFill>
              <a:effectLst/>
              <a:latin typeface="Calibri" panose="020F0502020204030204" pitchFamily="34" charset="0"/>
              <a:ea typeface="Times New Roman" panose="02020603050405020304" pitchFamily="18" charset="0"/>
            </a:endParaRPr>
          </a:p>
          <a:p>
            <a:pPr lvl="0"/>
            <a:endParaRPr lang="en-US" sz="1400"/>
          </a:p>
          <a:p>
            <a:endParaRPr lang="en-US" sz="2000"/>
          </a:p>
        </p:txBody>
      </p:sp>
      <p:sp>
        <p:nvSpPr>
          <p:cNvPr id="6" name="TextBox 5">
            <a:extLst>
              <a:ext uri="{FF2B5EF4-FFF2-40B4-BE49-F238E27FC236}">
                <a16:creationId xmlns:a16="http://schemas.microsoft.com/office/drawing/2014/main" id="{1586C794-F550-4709-A9A6-14EA5691115F}"/>
              </a:ext>
            </a:extLst>
          </p:cNvPr>
          <p:cNvSpPr txBox="1"/>
          <p:nvPr/>
        </p:nvSpPr>
        <p:spPr>
          <a:xfrm>
            <a:off x="116449" y="6438900"/>
            <a:ext cx="11227825" cy="276999"/>
          </a:xfrm>
          <a:prstGeom prst="rect">
            <a:avLst/>
          </a:prstGeom>
          <a:noFill/>
        </p:spPr>
        <p:txBody>
          <a:bodyPr wrap="square" rtlCol="0">
            <a:spAutoFit/>
          </a:bodyPr>
          <a:lstStyle/>
          <a:p>
            <a:r>
              <a:rPr lang="en-CA" sz="1200" i="1"/>
              <a:t>https://www.nblabs.net/img/Private-Link2.jpg</a:t>
            </a:r>
          </a:p>
        </p:txBody>
      </p:sp>
      <p:pic>
        <p:nvPicPr>
          <p:cNvPr id="7" name="Picture 6" descr="Diagram&#10;&#10;Description automatically generated">
            <a:extLst>
              <a:ext uri="{FF2B5EF4-FFF2-40B4-BE49-F238E27FC236}">
                <a16:creationId xmlns:a16="http://schemas.microsoft.com/office/drawing/2014/main" id="{6B0D26AC-7AEA-4AAE-B74D-65714CD66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9" y="1687507"/>
            <a:ext cx="4097868" cy="2920821"/>
          </a:xfrm>
          <a:prstGeom prst="rect">
            <a:avLst/>
          </a:prstGeom>
        </p:spPr>
      </p:pic>
      <p:pic>
        <p:nvPicPr>
          <p:cNvPr id="17" name="Picture 16">
            <a:extLst>
              <a:ext uri="{FF2B5EF4-FFF2-40B4-BE49-F238E27FC236}">
                <a16:creationId xmlns:a16="http://schemas.microsoft.com/office/drawing/2014/main" id="{9F7E19CA-D7B6-445C-9E9A-AB736E52F4A6}"/>
              </a:ext>
            </a:extLst>
          </p:cNvPr>
          <p:cNvPicPr>
            <a:picLocks noChangeAspect="1"/>
          </p:cNvPicPr>
          <p:nvPr/>
        </p:nvPicPr>
        <p:blipFill>
          <a:blip r:embed="rId3"/>
          <a:stretch>
            <a:fillRect/>
          </a:stretch>
        </p:blipFill>
        <p:spPr>
          <a:xfrm>
            <a:off x="658300" y="4652504"/>
            <a:ext cx="6096000" cy="1644295"/>
          </a:xfrm>
          <a:prstGeom prst="rect">
            <a:avLst/>
          </a:prstGeom>
        </p:spPr>
      </p:pic>
    </p:spTree>
    <p:extLst>
      <p:ext uri="{BB962C8B-B14F-4D97-AF65-F5344CB8AC3E}">
        <p14:creationId xmlns:p14="http://schemas.microsoft.com/office/powerpoint/2010/main" val="3262807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22">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2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8">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3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32">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006DF-BA0A-4B1C-86DA-400A664F593C}"/>
              </a:ext>
            </a:extLst>
          </p:cNvPr>
          <p:cNvSpPr>
            <a:spLocks noGrp="1"/>
          </p:cNvSpPr>
          <p:nvPr>
            <p:ph type="title"/>
          </p:nvPr>
        </p:nvSpPr>
        <p:spPr>
          <a:xfrm>
            <a:off x="530942" y="586855"/>
            <a:ext cx="4525554" cy="3387497"/>
          </a:xfrm>
        </p:spPr>
        <p:txBody>
          <a:bodyPr anchor="b">
            <a:normAutofit/>
          </a:bodyPr>
          <a:lstStyle/>
          <a:p>
            <a:pPr algn="r"/>
            <a:r>
              <a:rPr lang="en-US" sz="4000" b="1">
                <a:solidFill>
                  <a:srgbClr val="FFFFFF"/>
                </a:solidFill>
              </a:rPr>
              <a:t>PRIVATE LINK PURPOSE</a:t>
            </a:r>
          </a:p>
        </p:txBody>
      </p:sp>
      <p:graphicFrame>
        <p:nvGraphicFramePr>
          <p:cNvPr id="84" name="Content Placeholder 2">
            <a:extLst>
              <a:ext uri="{FF2B5EF4-FFF2-40B4-BE49-F238E27FC236}">
                <a16:creationId xmlns:a16="http://schemas.microsoft.com/office/drawing/2014/main" id="{335C2E37-41D2-B342-8473-6088616E9548}"/>
              </a:ext>
            </a:extLst>
          </p:cNvPr>
          <p:cNvGraphicFramePr>
            <a:graphicFrameLocks noGrp="1"/>
          </p:cNvGraphicFramePr>
          <p:nvPr>
            <p:ph idx="1"/>
            <p:extLst>
              <p:ext uri="{D42A27DB-BD31-4B8C-83A1-F6EECF244321}">
                <p14:modId xmlns:p14="http://schemas.microsoft.com/office/powerpoint/2010/main" val="3682722815"/>
              </p:ext>
            </p:extLst>
          </p:nvPr>
        </p:nvGraphicFramePr>
        <p:xfrm>
          <a:off x="6503158" y="649480"/>
          <a:ext cx="4862447"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6199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DDC80-90D8-4B7A-9D53-30FD1A79E3F1}"/>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PRIVATE LINK</a:t>
            </a:r>
          </a:p>
        </p:txBody>
      </p:sp>
      <p:sp>
        <p:nvSpPr>
          <p:cNvPr id="3" name="Content Placeholder 2">
            <a:extLst>
              <a:ext uri="{FF2B5EF4-FFF2-40B4-BE49-F238E27FC236}">
                <a16:creationId xmlns:a16="http://schemas.microsoft.com/office/drawing/2014/main" id="{90E15EC6-E3C7-402C-A408-FB6E37B9E98D}"/>
              </a:ext>
            </a:extLst>
          </p:cNvPr>
          <p:cNvSpPr>
            <a:spLocks noGrp="1"/>
          </p:cNvSpPr>
          <p:nvPr>
            <p:ph idx="1"/>
          </p:nvPr>
        </p:nvSpPr>
        <p:spPr>
          <a:xfrm>
            <a:off x="7858126" y="1790700"/>
            <a:ext cx="4168272" cy="4972050"/>
          </a:xfrm>
        </p:spPr>
        <p:txBody>
          <a:bodyPr anchor="ctr">
            <a:normAutofit fontScale="85000" lnSpcReduction="10000"/>
          </a:bodyPr>
          <a:lstStyle/>
          <a:p>
            <a:pPr lvl="0"/>
            <a:endParaRPr lang="en-CA" sz="1800">
              <a:solidFill>
                <a:srgbClr val="002060"/>
              </a:solidFill>
              <a:effectLst/>
              <a:latin typeface="Calibri" panose="020F0502020204030204" pitchFamily="34" charset="0"/>
              <a:ea typeface="Times New Roman" panose="02020603050405020304" pitchFamily="18" charset="0"/>
              <a:cs typeface="Arial" panose="020B0604020202020204" pitchFamily="34" charset="0"/>
            </a:endParaRPr>
          </a:p>
          <a:p>
            <a:pPr lvl="0"/>
            <a:endParaRPr lang="en-CA" sz="1800">
              <a:solidFill>
                <a:srgbClr val="002060"/>
              </a:solidFill>
              <a:latin typeface="Calibri" panose="020F0502020204030204" pitchFamily="34" charset="0"/>
              <a:ea typeface="Times New Roman" panose="02020603050405020304" pitchFamily="18" charset="0"/>
              <a:cs typeface="Arial" panose="020B0604020202020204" pitchFamily="34" charset="0"/>
            </a:endParaRPr>
          </a:p>
          <a:p>
            <a:r>
              <a:rPr lang="en-CA" sz="1800">
                <a:solidFill>
                  <a:srgbClr val="002060"/>
                </a:solidFill>
                <a:effectLst/>
                <a:latin typeface="Calibri" panose="020F0502020204030204" pitchFamily="34" charset="0"/>
                <a:ea typeface="Times New Roman" panose="02020603050405020304" pitchFamily="18" charset="0"/>
              </a:rPr>
              <a:t>We are demonstrating use of private link with two different AD tenants in this project.</a:t>
            </a:r>
          </a:p>
          <a:p>
            <a:r>
              <a:rPr lang="en-CA" sz="1800">
                <a:solidFill>
                  <a:srgbClr val="002060"/>
                </a:solidFill>
                <a:latin typeface="Calibri" panose="020F0502020204030204" pitchFamily="34" charset="0"/>
                <a:ea typeface="Times New Roman" panose="02020603050405020304" pitchFamily="18" charset="0"/>
              </a:rPr>
              <a:t>Azure Private link service diagram is taken from MS website.</a:t>
            </a:r>
          </a:p>
          <a:p>
            <a:r>
              <a:rPr lang="en-CA" sz="1800">
                <a:solidFill>
                  <a:srgbClr val="002060"/>
                </a:solidFill>
                <a:latin typeface="Calibri" panose="020F0502020204030204" pitchFamily="34" charset="0"/>
                <a:ea typeface="Times New Roman" panose="02020603050405020304" pitchFamily="18" charset="0"/>
              </a:rPr>
              <a:t>In our project, NAIKA is the provider network and KAN is the consumer network.</a:t>
            </a:r>
          </a:p>
          <a:p>
            <a:r>
              <a:rPr lang="en-CA" sz="1800">
                <a:solidFill>
                  <a:srgbClr val="002060"/>
                </a:solidFill>
                <a:effectLst/>
                <a:latin typeface="Calibri" panose="020F0502020204030204" pitchFamily="34" charset="0"/>
                <a:ea typeface="Times New Roman" panose="02020603050405020304" pitchFamily="18" charset="0"/>
              </a:rPr>
              <a:t>In NAIKA - A test web service is cr</a:t>
            </a:r>
            <a:r>
              <a:rPr lang="en-CA" sz="1800">
                <a:solidFill>
                  <a:srgbClr val="002060"/>
                </a:solidFill>
                <a:latin typeface="Calibri" panose="020F0502020204030204" pitchFamily="34" charset="0"/>
                <a:ea typeface="Times New Roman" panose="02020603050405020304" pitchFamily="18" charset="0"/>
              </a:rPr>
              <a:t>eated on a Windows 10 VM. This service runs behind an internal standard balancer. A Private link  service is created which requires a NAT IP. This NAT IP is to shadow the back-end IPs.</a:t>
            </a:r>
          </a:p>
          <a:p>
            <a:r>
              <a:rPr lang="en-CA" sz="1800">
                <a:solidFill>
                  <a:srgbClr val="002060"/>
                </a:solidFill>
                <a:effectLst/>
                <a:latin typeface="Calibri" panose="020F0502020204030204" pitchFamily="34" charset="0"/>
                <a:ea typeface="Times New Roman" panose="02020603050405020304" pitchFamily="18" charset="0"/>
              </a:rPr>
              <a:t>In KAN – a Private endpoint is created using private link. This will require the alias or Resource ID of Private link service created in NAIKA network. Once the connection is created, it </a:t>
            </a:r>
            <a:r>
              <a:rPr lang="en-CA" sz="1800">
                <a:solidFill>
                  <a:srgbClr val="002060"/>
                </a:solidFill>
                <a:latin typeface="Calibri" panose="020F0502020204030204" pitchFamily="34" charset="0"/>
                <a:ea typeface="Times New Roman" panose="02020603050405020304" pitchFamily="18" charset="0"/>
              </a:rPr>
              <a:t>must be </a:t>
            </a:r>
            <a:r>
              <a:rPr lang="en-CA" sz="1800">
                <a:solidFill>
                  <a:srgbClr val="002060"/>
                </a:solidFill>
                <a:effectLst/>
                <a:latin typeface="Calibri" panose="020F0502020204030204" pitchFamily="34" charset="0"/>
                <a:ea typeface="Times New Roman" panose="02020603050405020304" pitchFamily="18" charset="0"/>
              </a:rPr>
              <a:t>manually approved from NAIKA network. After approval, the connection status changes to Active.</a:t>
            </a:r>
          </a:p>
          <a:p>
            <a:pPr marL="0" indent="0">
              <a:buNone/>
            </a:pPr>
            <a:endParaRPr lang="en-CA" sz="1800">
              <a:solidFill>
                <a:srgbClr val="002060"/>
              </a:solidFill>
              <a:effectLst/>
              <a:latin typeface="Calibri" panose="020F0502020204030204" pitchFamily="34" charset="0"/>
              <a:ea typeface="Times New Roman" panose="02020603050405020304" pitchFamily="18" charset="0"/>
            </a:endParaRPr>
          </a:p>
          <a:p>
            <a:pPr lvl="0"/>
            <a:endParaRPr lang="en-CA" sz="1800">
              <a:solidFill>
                <a:srgbClr val="002060"/>
              </a:solidFill>
              <a:latin typeface="Calibri" panose="020F0502020204030204" pitchFamily="34" charset="0"/>
              <a:ea typeface="Times New Roman" panose="02020603050405020304" pitchFamily="18" charset="0"/>
            </a:endParaRPr>
          </a:p>
          <a:p>
            <a:pPr lvl="0"/>
            <a:endParaRPr lang="en-CA" sz="1800">
              <a:solidFill>
                <a:srgbClr val="002060"/>
              </a:solidFill>
              <a:effectLst/>
              <a:latin typeface="Calibri" panose="020F0502020204030204" pitchFamily="34" charset="0"/>
              <a:ea typeface="Times New Roman" panose="02020603050405020304" pitchFamily="18" charset="0"/>
            </a:endParaRPr>
          </a:p>
          <a:p>
            <a:pPr lvl="0"/>
            <a:endParaRPr lang="en-US" sz="1400"/>
          </a:p>
          <a:p>
            <a:endParaRPr lang="en-US" sz="2000"/>
          </a:p>
        </p:txBody>
      </p:sp>
      <p:pic>
        <p:nvPicPr>
          <p:cNvPr id="5" name="Picture 4" descr="Diagram&#10;&#10;Description automatically generated with medium confidence">
            <a:extLst>
              <a:ext uri="{FF2B5EF4-FFF2-40B4-BE49-F238E27FC236}">
                <a16:creationId xmlns:a16="http://schemas.microsoft.com/office/drawing/2014/main" id="{C20DF027-6E71-4926-B2AC-1A7C6C6D6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350" y="1656697"/>
            <a:ext cx="7620392" cy="3295819"/>
          </a:xfrm>
          <a:prstGeom prst="rect">
            <a:avLst/>
          </a:prstGeom>
        </p:spPr>
      </p:pic>
      <p:sp>
        <p:nvSpPr>
          <p:cNvPr id="6" name="TextBox 5">
            <a:extLst>
              <a:ext uri="{FF2B5EF4-FFF2-40B4-BE49-F238E27FC236}">
                <a16:creationId xmlns:a16="http://schemas.microsoft.com/office/drawing/2014/main" id="{1586C794-F550-4709-A9A6-14EA5691115F}"/>
              </a:ext>
            </a:extLst>
          </p:cNvPr>
          <p:cNvSpPr txBox="1"/>
          <p:nvPr/>
        </p:nvSpPr>
        <p:spPr>
          <a:xfrm>
            <a:off x="116450" y="6486525"/>
            <a:ext cx="7846450" cy="276999"/>
          </a:xfrm>
          <a:prstGeom prst="rect">
            <a:avLst/>
          </a:prstGeom>
          <a:noFill/>
        </p:spPr>
        <p:txBody>
          <a:bodyPr wrap="square" rtlCol="0">
            <a:spAutoFit/>
          </a:bodyPr>
          <a:lstStyle/>
          <a:p>
            <a:r>
              <a:rPr lang="en-CA" sz="1200" i="1"/>
              <a:t>https://docs.microsoft.com/en-us/azure/private-link/media/private-link-service-overview/consumer-provider-endpoint.png</a:t>
            </a:r>
          </a:p>
        </p:txBody>
      </p:sp>
      <p:pic>
        <p:nvPicPr>
          <p:cNvPr id="13" name="Picture 12" descr="Graphical user interface, text, application, email&#10;&#10;Description automatically generated">
            <a:extLst>
              <a:ext uri="{FF2B5EF4-FFF2-40B4-BE49-F238E27FC236}">
                <a16:creationId xmlns:a16="http://schemas.microsoft.com/office/drawing/2014/main" id="{61FE2090-40F5-4639-9689-45E495AFD1DE}"/>
              </a:ext>
            </a:extLst>
          </p:cNvPr>
          <p:cNvPicPr>
            <a:picLocks noChangeAspect="1"/>
          </p:cNvPicPr>
          <p:nvPr/>
        </p:nvPicPr>
        <p:blipFill>
          <a:blip r:embed="rId3"/>
          <a:stretch>
            <a:fillRect/>
          </a:stretch>
        </p:blipFill>
        <p:spPr>
          <a:xfrm>
            <a:off x="1468120" y="4761968"/>
            <a:ext cx="5485130" cy="1724054"/>
          </a:xfrm>
          <a:prstGeom prst="rect">
            <a:avLst/>
          </a:prstGeom>
        </p:spPr>
      </p:pic>
    </p:spTree>
    <p:extLst>
      <p:ext uri="{BB962C8B-B14F-4D97-AF65-F5344CB8AC3E}">
        <p14:creationId xmlns:p14="http://schemas.microsoft.com/office/powerpoint/2010/main" val="365010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79E33-3556-4BF4-9AFB-385CFA5145B6}"/>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FTP SERVER - PURPOSE</a:t>
            </a:r>
          </a:p>
        </p:txBody>
      </p:sp>
      <p:pic>
        <p:nvPicPr>
          <p:cNvPr id="11" name="Picture 10" descr="Graphical user interface, application&#10;&#10;Description automatically generated">
            <a:extLst>
              <a:ext uri="{FF2B5EF4-FFF2-40B4-BE49-F238E27FC236}">
                <a16:creationId xmlns:a16="http://schemas.microsoft.com/office/drawing/2014/main" id="{09F1B0E7-8D96-4357-A8B5-671271402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210262"/>
            <a:ext cx="5440195" cy="2838936"/>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graphicFrame>
        <p:nvGraphicFramePr>
          <p:cNvPr id="12" name="Content Placeholder 2">
            <a:extLst>
              <a:ext uri="{FF2B5EF4-FFF2-40B4-BE49-F238E27FC236}">
                <a16:creationId xmlns:a16="http://schemas.microsoft.com/office/drawing/2014/main" id="{956B5494-1F82-49FD-81DF-02B034EDFC6F}"/>
              </a:ext>
            </a:extLst>
          </p:cNvPr>
          <p:cNvGraphicFramePr>
            <a:graphicFrameLocks noGrp="1"/>
          </p:cNvGraphicFramePr>
          <p:nvPr>
            <p:ph idx="1"/>
            <p:extLst>
              <p:ext uri="{D42A27DB-BD31-4B8C-83A1-F6EECF244321}">
                <p14:modId xmlns:p14="http://schemas.microsoft.com/office/powerpoint/2010/main" val="3066714124"/>
              </p:ext>
            </p:extLst>
          </p:nvPr>
        </p:nvGraphicFramePr>
        <p:xfrm>
          <a:off x="6769570" y="2082800"/>
          <a:ext cx="4771178" cy="4388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4379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34E8C7-CDC7-49F5-994B-85C3819CEB13}"/>
              </a:ext>
            </a:extLst>
          </p:cNvPr>
          <p:cNvSpPr>
            <a:spLocks noGrp="1"/>
          </p:cNvSpPr>
          <p:nvPr>
            <p:ph type="title"/>
          </p:nvPr>
        </p:nvSpPr>
        <p:spPr>
          <a:xfrm>
            <a:off x="643467" y="640080"/>
            <a:ext cx="3096427" cy="5613236"/>
          </a:xfrm>
        </p:spPr>
        <p:txBody>
          <a:bodyPr anchor="ctr">
            <a:normAutofit/>
          </a:bodyPr>
          <a:lstStyle/>
          <a:p>
            <a:r>
              <a:rPr lang="en-US" sz="3100" b="1">
                <a:solidFill>
                  <a:srgbClr val="FFFFFF"/>
                </a:solidFill>
              </a:rPr>
              <a:t>FTPS SERVER CONFIGURATION</a:t>
            </a:r>
          </a:p>
        </p:txBody>
      </p:sp>
      <p:sp>
        <p:nvSpPr>
          <p:cNvPr id="3" name="Content Placeholder 2">
            <a:extLst>
              <a:ext uri="{FF2B5EF4-FFF2-40B4-BE49-F238E27FC236}">
                <a16:creationId xmlns:a16="http://schemas.microsoft.com/office/drawing/2014/main" id="{23D3CAA6-66B4-41E8-9984-D84B84E5F087}"/>
              </a:ext>
            </a:extLst>
          </p:cNvPr>
          <p:cNvSpPr>
            <a:spLocks noGrp="1"/>
          </p:cNvSpPr>
          <p:nvPr>
            <p:ph idx="1"/>
          </p:nvPr>
        </p:nvSpPr>
        <p:spPr>
          <a:xfrm>
            <a:off x="4699818" y="640082"/>
            <a:ext cx="6848715" cy="2484884"/>
          </a:xfrm>
        </p:spPr>
        <p:txBody>
          <a:bodyPr anchor="ctr">
            <a:normAutofit/>
          </a:bodyPr>
          <a:lstStyle/>
          <a:p>
            <a:r>
              <a:rPr lang="en-US" sz="1400"/>
              <a:t>The FTP Server machine is running in Window Server 2019 in NAIKA-Group3.</a:t>
            </a:r>
          </a:p>
          <a:p>
            <a:r>
              <a:rPr lang="en-US" sz="1400"/>
              <a:t>Create FTP Site with the Firewall Configuration that allow to connect to Server via Public IP address that associate with the virtual machine.</a:t>
            </a:r>
          </a:p>
          <a:p>
            <a:r>
              <a:rPr lang="en-US" sz="1400"/>
              <a:t>Set the Firewall rules from the machine to allow FTP port 21 works on this machine.</a:t>
            </a:r>
          </a:p>
          <a:p>
            <a:r>
              <a:rPr lang="en-US" sz="1400"/>
              <a:t>Create the self-certificate to change it to FTPS connection. It requires explicit certificate if we want to establish connection from the client machine.</a:t>
            </a:r>
          </a:p>
          <a:p>
            <a:r>
              <a:rPr lang="en-US" sz="1400"/>
              <a:t>Set the rules in the NSG to allow FTP port connect forward and backward between FTP Server.</a:t>
            </a:r>
          </a:p>
          <a:p>
            <a:endParaRPr lang="en-US" sz="1400"/>
          </a:p>
        </p:txBody>
      </p:sp>
      <p:pic>
        <p:nvPicPr>
          <p:cNvPr id="6" name="Picture 6" descr="Diagram&#10;&#10;Description automatically generated">
            <a:extLst>
              <a:ext uri="{FF2B5EF4-FFF2-40B4-BE49-F238E27FC236}">
                <a16:creationId xmlns:a16="http://schemas.microsoft.com/office/drawing/2014/main" id="{C70DAFAB-B071-6FB9-2305-202C9D8D542A}"/>
              </a:ext>
            </a:extLst>
          </p:cNvPr>
          <p:cNvPicPr>
            <a:picLocks noChangeAspect="1"/>
          </p:cNvPicPr>
          <p:nvPr/>
        </p:nvPicPr>
        <p:blipFill>
          <a:blip r:embed="rId2"/>
          <a:stretch>
            <a:fillRect/>
          </a:stretch>
        </p:blipFill>
        <p:spPr>
          <a:xfrm>
            <a:off x="5197280" y="2841581"/>
            <a:ext cx="6178064" cy="3933893"/>
          </a:xfrm>
          <a:prstGeom prst="rect">
            <a:avLst/>
          </a:prstGeom>
        </p:spPr>
      </p:pic>
    </p:spTree>
    <p:extLst>
      <p:ext uri="{BB962C8B-B14F-4D97-AF65-F5344CB8AC3E}">
        <p14:creationId xmlns:p14="http://schemas.microsoft.com/office/powerpoint/2010/main" val="1859947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DDC80-90D8-4B7A-9D53-30FD1A79E3F1}"/>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AZURE MySQL DATABASE SERVER </a:t>
            </a:r>
          </a:p>
        </p:txBody>
      </p:sp>
      <p:sp>
        <p:nvSpPr>
          <p:cNvPr id="3" name="Content Placeholder 2">
            <a:extLst>
              <a:ext uri="{FF2B5EF4-FFF2-40B4-BE49-F238E27FC236}">
                <a16:creationId xmlns:a16="http://schemas.microsoft.com/office/drawing/2014/main" id="{90E15EC6-E3C7-402C-A408-FB6E37B9E98D}"/>
              </a:ext>
            </a:extLst>
          </p:cNvPr>
          <p:cNvSpPr>
            <a:spLocks noGrp="1"/>
          </p:cNvSpPr>
          <p:nvPr>
            <p:ph idx="1"/>
          </p:nvPr>
        </p:nvSpPr>
        <p:spPr>
          <a:xfrm>
            <a:off x="5981700" y="2190749"/>
            <a:ext cx="5750950" cy="4798517"/>
          </a:xfrm>
        </p:spPr>
        <p:txBody>
          <a:bodyPr anchor="ctr">
            <a:normAutofit/>
          </a:bodyPr>
          <a:lstStyle/>
          <a:p>
            <a:pPr lvl="0"/>
            <a:r>
              <a:rPr lang="en-US" sz="1400" baseline="0"/>
              <a:t>Using the fully managed Azure My SQL database service created the private  and public database, demonstrating the integration between the web server and database server.</a:t>
            </a:r>
            <a:endParaRPr lang="en-US" sz="1400"/>
          </a:p>
          <a:p>
            <a:pPr lvl="0"/>
            <a:r>
              <a:rPr lang="en-US" sz="1400"/>
              <a:t>Naika-pmsql-02 is database which can be accessed only by the 10.0.0.0/24 network, it is restricted from the public access(via interNaika-pysql-02 is database which can be accessed only by the 10.0.0.0/24 network, it is restricted from the public access(via internet). We have implemented the private access for this database to provide the secure access on the database. Whereas the naika-pmsql-01 My SQL Azure database can be access publicly from the internet.</a:t>
            </a:r>
          </a:p>
          <a:p>
            <a:pPr lvl="0"/>
            <a:r>
              <a:rPr lang="en-IN" sz="1400"/>
              <a:t>We have implemented both  the private and public database to demonstrating the difference between private and public access.</a:t>
            </a:r>
          </a:p>
          <a:p>
            <a:r>
              <a:rPr lang="en-IN" sz="1400"/>
              <a:t>In order to manage our database, we have installed the My SQL workbench and use the fully qualified domain and server admin name and default port 3306 to connect the My SQL azure database with the My SQL workbench. Once the database is imported  successfully , we can add , update and delete the records and verify them successfully on the application as well.</a:t>
            </a:r>
          </a:p>
          <a:p>
            <a:pPr lvl="0"/>
            <a:endParaRPr lang="en-US" sz="1200"/>
          </a:p>
          <a:p>
            <a:pPr lvl="0"/>
            <a:endParaRPr lang="en-US" sz="1400"/>
          </a:p>
          <a:p>
            <a:endParaRPr lang="en-US" sz="2000"/>
          </a:p>
        </p:txBody>
      </p:sp>
      <p:pic>
        <p:nvPicPr>
          <p:cNvPr id="29" name="Picture 28">
            <a:extLst>
              <a:ext uri="{FF2B5EF4-FFF2-40B4-BE49-F238E27FC236}">
                <a16:creationId xmlns:a16="http://schemas.microsoft.com/office/drawing/2014/main" id="{74BCE34E-B25E-4BD3-B63A-7912F9F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05" y="1980081"/>
            <a:ext cx="4452731" cy="3438525"/>
          </a:xfrm>
          <a:prstGeom prst="rect">
            <a:avLst/>
          </a:prstGeom>
        </p:spPr>
      </p:pic>
    </p:spTree>
    <p:extLst>
      <p:ext uri="{BB962C8B-B14F-4D97-AF65-F5344CB8AC3E}">
        <p14:creationId xmlns:p14="http://schemas.microsoft.com/office/powerpoint/2010/main" val="328184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C97C6-9E28-407A-AC8F-F20D913B0FC6}"/>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WHY CLOUD FOUNDATION DESIGN ?</a:t>
            </a:r>
          </a:p>
        </p:txBody>
      </p:sp>
      <p:grpSp>
        <p:nvGrpSpPr>
          <p:cNvPr id="10" name="Group 9">
            <a:extLst>
              <a:ext uri="{FF2B5EF4-FFF2-40B4-BE49-F238E27FC236}">
                <a16:creationId xmlns:a16="http://schemas.microsoft.com/office/drawing/2014/main" id="{2207F192-98E7-4DDB-B8A3-25B219C30980}"/>
              </a:ext>
            </a:extLst>
          </p:cNvPr>
          <p:cNvGrpSpPr/>
          <p:nvPr/>
        </p:nvGrpSpPr>
        <p:grpSpPr>
          <a:xfrm>
            <a:off x="2933787" y="2715493"/>
            <a:ext cx="5619576" cy="1580803"/>
            <a:chOff x="3171825" y="2124943"/>
            <a:chExt cx="5619576" cy="1580803"/>
          </a:xfrm>
        </p:grpSpPr>
        <p:sp>
          <p:nvSpPr>
            <p:cNvPr id="11" name="Arrow: Pentagon 10">
              <a:extLst>
                <a:ext uri="{FF2B5EF4-FFF2-40B4-BE49-F238E27FC236}">
                  <a16:creationId xmlns:a16="http://schemas.microsoft.com/office/drawing/2014/main" id="{9C7C7909-122C-4EC5-8609-26F22C3C4A74}"/>
                </a:ext>
              </a:extLst>
            </p:cNvPr>
            <p:cNvSpPr/>
            <p:nvPr/>
          </p:nvSpPr>
          <p:spPr>
            <a:xfrm>
              <a:off x="3962226" y="2310593"/>
              <a:ext cx="4829175" cy="1209502"/>
            </a:xfrm>
            <a:prstGeom prst="homePlate">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p:spPr>
          <p:txBody>
            <a:bodyPr spcFirstLastPara="0" vert="horz" wrap="square" lIns="341537" tIns="0" rIns="341537" bIns="330200" numCol="1" spcCol="1270" anchor="t" anchorCtr="0">
              <a:noAutofit/>
            </a:bodyPr>
            <a:lstStyle/>
            <a:p>
              <a:endParaRPr lang="en-US"/>
            </a:p>
          </p:txBody>
        </p:sp>
        <p:grpSp>
          <p:nvGrpSpPr>
            <p:cNvPr id="12" name="Group 11">
              <a:extLst>
                <a:ext uri="{FF2B5EF4-FFF2-40B4-BE49-F238E27FC236}">
                  <a16:creationId xmlns:a16="http://schemas.microsoft.com/office/drawing/2014/main" id="{DC31088E-E4F0-47CD-9795-E5FDD5ACA241}"/>
                </a:ext>
              </a:extLst>
            </p:cNvPr>
            <p:cNvGrpSpPr/>
            <p:nvPr/>
          </p:nvGrpSpPr>
          <p:grpSpPr>
            <a:xfrm>
              <a:off x="3171825" y="2124943"/>
              <a:ext cx="1580803" cy="1580803"/>
              <a:chOff x="2828925" y="2048222"/>
              <a:chExt cx="1828800" cy="1828800"/>
            </a:xfrm>
          </p:grpSpPr>
          <p:sp>
            <p:nvSpPr>
              <p:cNvPr id="14" name="Oval 13">
                <a:extLst>
                  <a:ext uri="{FF2B5EF4-FFF2-40B4-BE49-F238E27FC236}">
                    <a16:creationId xmlns:a16="http://schemas.microsoft.com/office/drawing/2014/main" id="{45166030-C553-4EEC-82C5-3E315E3ABA96}"/>
                  </a:ext>
                </a:extLst>
              </p:cNvPr>
              <p:cNvSpPr/>
              <p:nvPr/>
            </p:nvSpPr>
            <p:spPr>
              <a:xfrm>
                <a:off x="2828925" y="2048222"/>
                <a:ext cx="1828800" cy="1828800"/>
              </a:xfrm>
              <a:prstGeom prst="ellipse">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p:spPr>
            <p:txBody>
              <a:bodyPr spcFirstLastPara="0" vert="horz" wrap="square" lIns="341537" tIns="0" rIns="341537" bIns="330200" numCol="1" spcCol="1270" anchor="t" anchorCtr="0">
                <a:noAutofit/>
              </a:bodyPr>
              <a:lstStyle/>
              <a:p>
                <a:endParaRPr lang="en-US"/>
              </a:p>
            </p:txBody>
          </p:sp>
          <p:sp>
            <p:nvSpPr>
              <p:cNvPr id="15" name="Oval 14">
                <a:extLst>
                  <a:ext uri="{FF2B5EF4-FFF2-40B4-BE49-F238E27FC236}">
                    <a16:creationId xmlns:a16="http://schemas.microsoft.com/office/drawing/2014/main" id="{25EF5CDE-2089-4658-B5B7-09FB72833B92}"/>
                  </a:ext>
                </a:extLst>
              </p:cNvPr>
              <p:cNvSpPr/>
              <p:nvPr/>
            </p:nvSpPr>
            <p:spPr>
              <a:xfrm>
                <a:off x="2919586" y="2138883"/>
                <a:ext cx="1647478" cy="1647478"/>
              </a:xfrm>
              <a:prstGeom prst="ellipse">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p:spPr>
            <p:txBody>
              <a:bodyPr spcFirstLastPara="0" vert="horz" wrap="square" lIns="341537" tIns="0" rIns="341537" bIns="330200" numCol="1" spcCol="1270" anchor="t" anchorCtr="0">
                <a:noAutofit/>
              </a:bodyPr>
              <a:lstStyle/>
              <a:p>
                <a:endParaRPr lang="en-US"/>
              </a:p>
            </p:txBody>
          </p:sp>
        </p:grpSp>
      </p:grpSp>
      <p:grpSp>
        <p:nvGrpSpPr>
          <p:cNvPr id="16" name="Group 15">
            <a:extLst>
              <a:ext uri="{FF2B5EF4-FFF2-40B4-BE49-F238E27FC236}">
                <a16:creationId xmlns:a16="http://schemas.microsoft.com/office/drawing/2014/main" id="{8747D0CA-BB95-4ABF-ABA7-64AA5D3A0C10}"/>
              </a:ext>
            </a:extLst>
          </p:cNvPr>
          <p:cNvGrpSpPr/>
          <p:nvPr/>
        </p:nvGrpSpPr>
        <p:grpSpPr>
          <a:xfrm flipH="1">
            <a:off x="3638637" y="4110645"/>
            <a:ext cx="5619576" cy="1580803"/>
            <a:chOff x="3171825" y="2124943"/>
            <a:chExt cx="5619576" cy="1580803"/>
          </a:xfrm>
        </p:grpSpPr>
        <p:sp>
          <p:nvSpPr>
            <p:cNvPr id="18" name="Arrow: Pentagon 17">
              <a:extLst>
                <a:ext uri="{FF2B5EF4-FFF2-40B4-BE49-F238E27FC236}">
                  <a16:creationId xmlns:a16="http://schemas.microsoft.com/office/drawing/2014/main" id="{92946CD9-EBCD-4991-8F16-4C4E92D798B6}"/>
                </a:ext>
              </a:extLst>
            </p:cNvPr>
            <p:cNvSpPr/>
            <p:nvPr/>
          </p:nvSpPr>
          <p:spPr>
            <a:xfrm>
              <a:off x="3962226" y="2310593"/>
              <a:ext cx="4829175" cy="1209502"/>
            </a:xfrm>
            <a:prstGeom prst="homePlate">
              <a:avLst/>
            </a:prstGeom>
            <a:solidFill>
              <a:srgbClr val="5B9BD5">
                <a:hueOff val="-3379271"/>
                <a:satOff val="-8710"/>
                <a:lumOff val="-5883"/>
                <a:alphaOff val="0"/>
              </a:srgbClr>
            </a:solidFill>
            <a:ln w="12700" cap="flat" cmpd="sng" algn="ctr">
              <a:solidFill>
                <a:srgbClr val="5B9BD5">
                  <a:hueOff val="-3379271"/>
                  <a:satOff val="-8710"/>
                  <a:lumOff val="-5883"/>
                  <a:alphaOff val="0"/>
                </a:srgbClr>
              </a:solidFill>
              <a:prstDash val="solid"/>
              <a:miter lim="800000"/>
            </a:ln>
            <a:effectLst/>
          </p:spPr>
          <p:txBody>
            <a:bodyPr spcFirstLastPara="0" vert="horz" wrap="square" lIns="341537" tIns="0" rIns="341537" bIns="330200" numCol="1" spcCol="1270" anchor="t" anchorCtr="0">
              <a:noAutofit/>
            </a:bodyPr>
            <a:lstStyle/>
            <a:p>
              <a:endParaRPr lang="en-US"/>
            </a:p>
          </p:txBody>
        </p:sp>
        <p:grpSp>
          <p:nvGrpSpPr>
            <p:cNvPr id="20" name="Group 19">
              <a:extLst>
                <a:ext uri="{FF2B5EF4-FFF2-40B4-BE49-F238E27FC236}">
                  <a16:creationId xmlns:a16="http://schemas.microsoft.com/office/drawing/2014/main" id="{1ECD23FF-D9CA-447C-99AE-82DA67C4FCE5}"/>
                </a:ext>
              </a:extLst>
            </p:cNvPr>
            <p:cNvGrpSpPr/>
            <p:nvPr/>
          </p:nvGrpSpPr>
          <p:grpSpPr>
            <a:xfrm>
              <a:off x="3171825" y="2124943"/>
              <a:ext cx="1580803" cy="1580803"/>
              <a:chOff x="2828925" y="2048222"/>
              <a:chExt cx="1828800" cy="1828800"/>
            </a:xfrm>
          </p:grpSpPr>
          <p:sp>
            <p:nvSpPr>
              <p:cNvPr id="22" name="Oval 21">
                <a:extLst>
                  <a:ext uri="{FF2B5EF4-FFF2-40B4-BE49-F238E27FC236}">
                    <a16:creationId xmlns:a16="http://schemas.microsoft.com/office/drawing/2014/main" id="{2DC78C8E-A5E9-442E-BDD6-1457B45E362B}"/>
                  </a:ext>
                </a:extLst>
              </p:cNvPr>
              <p:cNvSpPr/>
              <p:nvPr/>
            </p:nvSpPr>
            <p:spPr>
              <a:xfrm>
                <a:off x="2828925" y="2048222"/>
                <a:ext cx="1828800" cy="1828800"/>
              </a:xfrm>
              <a:prstGeom prst="ellipse">
                <a:avLst/>
              </a:prstGeom>
              <a:solidFill>
                <a:srgbClr val="5B9BD5">
                  <a:hueOff val="-3379271"/>
                  <a:satOff val="-8710"/>
                  <a:lumOff val="-5883"/>
                  <a:alphaOff val="0"/>
                </a:srgbClr>
              </a:solidFill>
              <a:ln w="12700" cap="flat" cmpd="sng" algn="ctr">
                <a:solidFill>
                  <a:srgbClr val="5B9BD5">
                    <a:hueOff val="-3379271"/>
                    <a:satOff val="-8710"/>
                    <a:lumOff val="-5883"/>
                    <a:alphaOff val="0"/>
                  </a:srgbClr>
                </a:solidFill>
                <a:prstDash val="solid"/>
                <a:miter lim="800000"/>
              </a:ln>
              <a:effectLst/>
            </p:spPr>
            <p:txBody>
              <a:bodyPr spcFirstLastPara="0" vert="horz" wrap="square" lIns="341537" tIns="0" rIns="341537" bIns="330200" numCol="1" spcCol="1270" anchor="t" anchorCtr="0">
                <a:noAutofit/>
              </a:bodyPr>
              <a:lstStyle/>
              <a:p>
                <a:endParaRPr lang="en-US"/>
              </a:p>
            </p:txBody>
          </p:sp>
          <p:sp>
            <p:nvSpPr>
              <p:cNvPr id="24" name="Oval 23">
                <a:extLst>
                  <a:ext uri="{FF2B5EF4-FFF2-40B4-BE49-F238E27FC236}">
                    <a16:creationId xmlns:a16="http://schemas.microsoft.com/office/drawing/2014/main" id="{7DB56EC8-3DC1-4A74-876A-564B715A4835}"/>
                  </a:ext>
                </a:extLst>
              </p:cNvPr>
              <p:cNvSpPr/>
              <p:nvPr/>
            </p:nvSpPr>
            <p:spPr>
              <a:xfrm>
                <a:off x="2919586" y="2138883"/>
                <a:ext cx="1647478" cy="1647478"/>
              </a:xfrm>
              <a:prstGeom prst="ellipse">
                <a:avLst/>
              </a:prstGeom>
              <a:solidFill>
                <a:srgbClr val="5B9BD5">
                  <a:hueOff val="-3379271"/>
                  <a:satOff val="-8710"/>
                  <a:lumOff val="-5883"/>
                  <a:alphaOff val="0"/>
                </a:srgbClr>
              </a:solidFill>
              <a:ln w="12700" cap="flat" cmpd="sng" algn="ctr">
                <a:solidFill>
                  <a:srgbClr val="5B9BD5">
                    <a:hueOff val="-3379271"/>
                    <a:satOff val="-8710"/>
                    <a:lumOff val="-5883"/>
                    <a:alphaOff val="0"/>
                  </a:srgbClr>
                </a:solidFill>
                <a:prstDash val="solid"/>
                <a:miter lim="800000"/>
              </a:ln>
              <a:effectLst/>
            </p:spPr>
            <p:txBody>
              <a:bodyPr spcFirstLastPara="0" vert="horz" wrap="square" lIns="341537" tIns="0" rIns="341537" bIns="330200" numCol="1" spcCol="1270" anchor="t" anchorCtr="0">
                <a:noAutofit/>
              </a:bodyPr>
              <a:lstStyle/>
              <a:p>
                <a:endParaRPr lang="en-US"/>
              </a:p>
            </p:txBody>
          </p:sp>
        </p:grpSp>
      </p:grpSp>
      <p:sp>
        <p:nvSpPr>
          <p:cNvPr id="25" name="Block Arc 14">
            <a:extLst>
              <a:ext uri="{FF2B5EF4-FFF2-40B4-BE49-F238E27FC236}">
                <a16:creationId xmlns:a16="http://schemas.microsoft.com/office/drawing/2014/main" id="{8ACEDA48-F4F4-495D-A1BA-701228FA361D}"/>
              </a:ext>
            </a:extLst>
          </p:cNvPr>
          <p:cNvSpPr/>
          <p:nvPr/>
        </p:nvSpPr>
        <p:spPr>
          <a:xfrm rot="16200000">
            <a:off x="8175465" y="4566934"/>
            <a:ext cx="643664" cy="64408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26" name="Oval 50">
            <a:extLst>
              <a:ext uri="{FF2B5EF4-FFF2-40B4-BE49-F238E27FC236}">
                <a16:creationId xmlns:a16="http://schemas.microsoft.com/office/drawing/2014/main" id="{E9BA8293-8A87-441D-8D88-BFB571758C77}"/>
              </a:ext>
            </a:extLst>
          </p:cNvPr>
          <p:cNvSpPr>
            <a:spLocks noChangeAspect="1"/>
          </p:cNvSpPr>
          <p:nvPr/>
        </p:nvSpPr>
        <p:spPr>
          <a:xfrm>
            <a:off x="3423035" y="3165761"/>
            <a:ext cx="602306" cy="6802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7" name="TextBox 26">
            <a:extLst>
              <a:ext uri="{FF2B5EF4-FFF2-40B4-BE49-F238E27FC236}">
                <a16:creationId xmlns:a16="http://schemas.microsoft.com/office/drawing/2014/main" id="{C8290E85-4B1E-4C5F-B444-D438304C98E7}"/>
              </a:ext>
            </a:extLst>
          </p:cNvPr>
          <p:cNvSpPr txBox="1"/>
          <p:nvPr/>
        </p:nvSpPr>
        <p:spPr>
          <a:xfrm>
            <a:off x="4436222" y="3352006"/>
            <a:ext cx="1180824" cy="307777"/>
          </a:xfrm>
          <a:prstGeom prst="rect">
            <a:avLst/>
          </a:prstGeom>
          <a:noFill/>
        </p:spPr>
        <p:txBody>
          <a:bodyPr wrap="square" rtlCol="0">
            <a:spAutoFit/>
          </a:bodyPr>
          <a:lstStyle/>
          <a:p>
            <a:pPr algn="ctr"/>
            <a:r>
              <a:rPr lang="en-US" altLang="ko-KR" sz="1400" b="1">
                <a:solidFill>
                  <a:schemeClr val="bg1"/>
                </a:solidFill>
                <a:cs typeface="Arial" pitchFamily="34" charset="0"/>
              </a:rPr>
              <a:t>Why Not ?</a:t>
            </a:r>
            <a:endParaRPr lang="ko-KR" altLang="en-US" sz="1400" b="1">
              <a:solidFill>
                <a:schemeClr val="bg1"/>
              </a:solidFill>
              <a:cs typeface="Arial" pitchFamily="34" charset="0"/>
            </a:endParaRPr>
          </a:p>
        </p:txBody>
      </p:sp>
      <p:sp>
        <p:nvSpPr>
          <p:cNvPr id="28" name="TextBox 27">
            <a:extLst>
              <a:ext uri="{FF2B5EF4-FFF2-40B4-BE49-F238E27FC236}">
                <a16:creationId xmlns:a16="http://schemas.microsoft.com/office/drawing/2014/main" id="{0749237A-7545-4206-8BB8-02D37EF19C9F}"/>
              </a:ext>
            </a:extLst>
          </p:cNvPr>
          <p:cNvSpPr txBox="1"/>
          <p:nvPr/>
        </p:nvSpPr>
        <p:spPr>
          <a:xfrm>
            <a:off x="6553736" y="4747157"/>
            <a:ext cx="1180824" cy="307777"/>
          </a:xfrm>
          <a:prstGeom prst="rect">
            <a:avLst/>
          </a:prstGeom>
          <a:noFill/>
        </p:spPr>
        <p:txBody>
          <a:bodyPr wrap="square" rtlCol="0">
            <a:spAutoFit/>
          </a:bodyPr>
          <a:lstStyle/>
          <a:p>
            <a:pPr algn="ctr"/>
            <a:r>
              <a:rPr lang="en-US" altLang="ko-KR" sz="1400" b="1">
                <a:solidFill>
                  <a:schemeClr val="bg1"/>
                </a:solidFill>
                <a:cs typeface="Arial" pitchFamily="34" charset="0"/>
              </a:rPr>
              <a:t>Why Yes ?</a:t>
            </a:r>
            <a:endParaRPr lang="ko-KR" altLang="en-US" sz="1400" b="1">
              <a:solidFill>
                <a:schemeClr val="bg1"/>
              </a:solidFill>
              <a:cs typeface="Arial" pitchFamily="34" charset="0"/>
            </a:endParaRPr>
          </a:p>
        </p:txBody>
      </p:sp>
      <p:sp>
        <p:nvSpPr>
          <p:cNvPr id="29" name="TextBox 28">
            <a:extLst>
              <a:ext uri="{FF2B5EF4-FFF2-40B4-BE49-F238E27FC236}">
                <a16:creationId xmlns:a16="http://schemas.microsoft.com/office/drawing/2014/main" id="{42ADC3AB-93DF-48A7-9A89-F4B8F6C0F386}"/>
              </a:ext>
            </a:extLst>
          </p:cNvPr>
          <p:cNvSpPr txBox="1"/>
          <p:nvPr/>
        </p:nvSpPr>
        <p:spPr>
          <a:xfrm>
            <a:off x="5607694" y="3182729"/>
            <a:ext cx="2431666" cy="461665"/>
          </a:xfrm>
          <a:prstGeom prst="rect">
            <a:avLst/>
          </a:prstGeom>
          <a:noFill/>
        </p:spPr>
        <p:txBody>
          <a:bodyPr wrap="square" rtlCol="0">
            <a:spAutoFit/>
          </a:bodyPr>
          <a:lstStyle/>
          <a:p>
            <a:r>
              <a:rPr lang="en-US" altLang="ko-KR" sz="1200">
                <a:solidFill>
                  <a:schemeClr val="bg1"/>
                </a:solidFill>
                <a:cs typeface="Arial" pitchFamily="34" charset="0"/>
              </a:rPr>
              <a:t>Consume resources from cloud and operate Independently .</a:t>
            </a:r>
            <a:endParaRPr lang="ko-KR" altLang="en-US" sz="1200">
              <a:solidFill>
                <a:schemeClr val="bg1"/>
              </a:solidFill>
              <a:cs typeface="Arial" pitchFamily="34" charset="0"/>
            </a:endParaRPr>
          </a:p>
        </p:txBody>
      </p:sp>
      <p:sp>
        <p:nvSpPr>
          <p:cNvPr id="30" name="TextBox 29">
            <a:extLst>
              <a:ext uri="{FF2B5EF4-FFF2-40B4-BE49-F238E27FC236}">
                <a16:creationId xmlns:a16="http://schemas.microsoft.com/office/drawing/2014/main" id="{B54620BC-1175-4784-81D7-3786D0317EF3}"/>
              </a:ext>
            </a:extLst>
          </p:cNvPr>
          <p:cNvSpPr txBox="1"/>
          <p:nvPr/>
        </p:nvSpPr>
        <p:spPr>
          <a:xfrm>
            <a:off x="3952964" y="4473104"/>
            <a:ext cx="2608351" cy="1015663"/>
          </a:xfrm>
          <a:prstGeom prst="rect">
            <a:avLst/>
          </a:prstGeom>
          <a:noFill/>
        </p:spPr>
        <p:txBody>
          <a:bodyPr wrap="square" rtlCol="0">
            <a:spAutoFit/>
          </a:bodyPr>
          <a:lstStyle/>
          <a:p>
            <a:pPr algn="r"/>
            <a:r>
              <a:rPr lang="en-US" sz="12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CLOUD ADOPTION FRAMEWORK</a:t>
            </a:r>
          </a:p>
          <a:p>
            <a:pPr algn="r"/>
            <a:r>
              <a:rPr lang="en-US" sz="12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This solution is based on providing a </a:t>
            </a:r>
            <a:r>
              <a:rPr lang="en-US" sz="12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Foundation Landing Zone </a:t>
            </a:r>
            <a:r>
              <a:rPr lang="en-US" sz="12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for cloud adoption and future migrations. </a:t>
            </a:r>
            <a:endParaRPr lang="en-IN" sz="12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r"/>
            <a:r>
              <a:rPr lang="en-US" altLang="ko-KR" sz="1200">
                <a:solidFill>
                  <a:schemeClr val="bg1"/>
                </a:solidFill>
                <a:cs typeface="Arial" pitchFamily="34" charset="0"/>
              </a:rPr>
              <a:t>.</a:t>
            </a:r>
            <a:endParaRPr lang="ko-KR" altLang="en-US" sz="1200">
              <a:solidFill>
                <a:schemeClr val="bg1"/>
              </a:solidFill>
              <a:cs typeface="Arial" pitchFamily="34" charset="0"/>
            </a:endParaRPr>
          </a:p>
        </p:txBody>
      </p:sp>
      <p:sp>
        <p:nvSpPr>
          <p:cNvPr id="33" name="TextBox 32">
            <a:extLst>
              <a:ext uri="{FF2B5EF4-FFF2-40B4-BE49-F238E27FC236}">
                <a16:creationId xmlns:a16="http://schemas.microsoft.com/office/drawing/2014/main" id="{3D8DB1DC-9BAD-4AEF-8B37-DFF283FE76A1}"/>
              </a:ext>
            </a:extLst>
          </p:cNvPr>
          <p:cNvSpPr txBox="1"/>
          <p:nvPr/>
        </p:nvSpPr>
        <p:spPr>
          <a:xfrm>
            <a:off x="7510788" y="2042517"/>
            <a:ext cx="4681211" cy="523220"/>
          </a:xfrm>
          <a:prstGeom prst="rect">
            <a:avLst/>
          </a:prstGeom>
          <a:noFill/>
        </p:spPr>
        <p:txBody>
          <a:bodyPr wrap="square" rtlCol="0">
            <a:spAutoFit/>
          </a:bodyPr>
          <a:lstStyle/>
          <a:p>
            <a:r>
              <a:rPr lang="en-US" altLang="ko-KR" sz="1400" b="1">
                <a:solidFill>
                  <a:srgbClr val="002060"/>
                </a:solidFill>
              </a:rPr>
              <a:t>Uncontrolled and Ungoverned builds can lead to Cloud Sprawl</a:t>
            </a:r>
            <a:endParaRPr lang="ko-KR" altLang="en-US" sz="1400" b="1">
              <a:solidFill>
                <a:srgbClr val="002060"/>
              </a:solidFill>
            </a:endParaRPr>
          </a:p>
        </p:txBody>
      </p:sp>
      <p:sp>
        <p:nvSpPr>
          <p:cNvPr id="39" name="TextBox 38">
            <a:extLst>
              <a:ext uri="{FF2B5EF4-FFF2-40B4-BE49-F238E27FC236}">
                <a16:creationId xmlns:a16="http://schemas.microsoft.com/office/drawing/2014/main" id="{834BDF0F-DA7E-471B-883B-7EFD40F82ECE}"/>
              </a:ext>
            </a:extLst>
          </p:cNvPr>
          <p:cNvSpPr txBox="1"/>
          <p:nvPr/>
        </p:nvSpPr>
        <p:spPr>
          <a:xfrm flipH="1">
            <a:off x="123824" y="5380143"/>
            <a:ext cx="3938263" cy="307777"/>
          </a:xfrm>
          <a:prstGeom prst="rect">
            <a:avLst/>
          </a:prstGeom>
          <a:noFill/>
        </p:spPr>
        <p:txBody>
          <a:bodyPr wrap="square" rtlCol="0">
            <a:spAutoFit/>
          </a:bodyPr>
          <a:lstStyle/>
          <a:p>
            <a:pPr algn="r"/>
            <a:r>
              <a:rPr lang="en-US" altLang="ko-KR" sz="1400" b="1">
                <a:solidFill>
                  <a:srgbClr val="002060"/>
                </a:solidFill>
              </a:rPr>
              <a:t>Workloads isolation whilst sharing core services</a:t>
            </a:r>
            <a:endParaRPr lang="ko-KR" altLang="en-US" sz="1400" b="1">
              <a:solidFill>
                <a:srgbClr val="002060"/>
              </a:solidFill>
            </a:endParaRPr>
          </a:p>
        </p:txBody>
      </p:sp>
      <p:sp>
        <p:nvSpPr>
          <p:cNvPr id="43" name="TextBox 42">
            <a:extLst>
              <a:ext uri="{FF2B5EF4-FFF2-40B4-BE49-F238E27FC236}">
                <a16:creationId xmlns:a16="http://schemas.microsoft.com/office/drawing/2014/main" id="{0A163134-2C2D-416B-9AA4-A284FEB96EAD}"/>
              </a:ext>
            </a:extLst>
          </p:cNvPr>
          <p:cNvSpPr txBox="1"/>
          <p:nvPr/>
        </p:nvSpPr>
        <p:spPr>
          <a:xfrm>
            <a:off x="8253739" y="2556867"/>
            <a:ext cx="2395211" cy="307777"/>
          </a:xfrm>
          <a:prstGeom prst="rect">
            <a:avLst/>
          </a:prstGeom>
          <a:noFill/>
        </p:spPr>
        <p:txBody>
          <a:bodyPr wrap="square" rtlCol="0">
            <a:spAutoFit/>
          </a:bodyPr>
          <a:lstStyle/>
          <a:p>
            <a:r>
              <a:rPr lang="en-US" altLang="ko-KR" sz="1400" b="1">
                <a:solidFill>
                  <a:srgbClr val="002060"/>
                </a:solidFill>
              </a:rPr>
              <a:t>Costly cloud solutions</a:t>
            </a:r>
            <a:endParaRPr lang="ko-KR" altLang="en-US" sz="1400" b="1">
              <a:solidFill>
                <a:srgbClr val="002060"/>
              </a:solidFill>
            </a:endParaRPr>
          </a:p>
        </p:txBody>
      </p:sp>
      <p:sp>
        <p:nvSpPr>
          <p:cNvPr id="44" name="TextBox 43">
            <a:extLst>
              <a:ext uri="{FF2B5EF4-FFF2-40B4-BE49-F238E27FC236}">
                <a16:creationId xmlns:a16="http://schemas.microsoft.com/office/drawing/2014/main" id="{AF6B63E2-C493-40B4-9CD0-D2A48A46A920}"/>
              </a:ext>
            </a:extLst>
          </p:cNvPr>
          <p:cNvSpPr txBox="1"/>
          <p:nvPr/>
        </p:nvSpPr>
        <p:spPr>
          <a:xfrm>
            <a:off x="8634739" y="2861667"/>
            <a:ext cx="3109586" cy="307777"/>
          </a:xfrm>
          <a:prstGeom prst="rect">
            <a:avLst/>
          </a:prstGeom>
          <a:noFill/>
        </p:spPr>
        <p:txBody>
          <a:bodyPr wrap="square" rtlCol="0">
            <a:spAutoFit/>
          </a:bodyPr>
          <a:lstStyle/>
          <a:p>
            <a:r>
              <a:rPr lang="en-US" altLang="ko-KR" sz="1400" b="1">
                <a:solidFill>
                  <a:srgbClr val="002060"/>
                </a:solidFill>
              </a:rPr>
              <a:t>Insecure and Ungoverned deployments  </a:t>
            </a:r>
            <a:endParaRPr lang="ko-KR" altLang="en-US" sz="1400" b="1">
              <a:solidFill>
                <a:srgbClr val="002060"/>
              </a:solidFill>
            </a:endParaRPr>
          </a:p>
        </p:txBody>
      </p:sp>
      <p:sp>
        <p:nvSpPr>
          <p:cNvPr id="45" name="TextBox 44">
            <a:extLst>
              <a:ext uri="{FF2B5EF4-FFF2-40B4-BE49-F238E27FC236}">
                <a16:creationId xmlns:a16="http://schemas.microsoft.com/office/drawing/2014/main" id="{BDC3F104-6B62-4FB9-824D-6CD57CC2CF86}"/>
              </a:ext>
            </a:extLst>
          </p:cNvPr>
          <p:cNvSpPr txBox="1"/>
          <p:nvPr/>
        </p:nvSpPr>
        <p:spPr>
          <a:xfrm>
            <a:off x="8920488" y="3261717"/>
            <a:ext cx="3347711" cy="307777"/>
          </a:xfrm>
          <a:prstGeom prst="rect">
            <a:avLst/>
          </a:prstGeom>
          <a:noFill/>
        </p:spPr>
        <p:txBody>
          <a:bodyPr wrap="square" rtlCol="0">
            <a:spAutoFit/>
          </a:bodyPr>
          <a:lstStyle/>
          <a:p>
            <a:r>
              <a:rPr lang="en-US" altLang="ko-KR" sz="1400" b="1">
                <a:solidFill>
                  <a:srgbClr val="002060"/>
                </a:solidFill>
              </a:rPr>
              <a:t>No Central Management, Support Issues</a:t>
            </a:r>
            <a:endParaRPr lang="ko-KR" altLang="en-US" sz="1400" b="1">
              <a:solidFill>
                <a:srgbClr val="002060"/>
              </a:solidFill>
            </a:endParaRPr>
          </a:p>
        </p:txBody>
      </p:sp>
      <p:sp>
        <p:nvSpPr>
          <p:cNvPr id="34" name="TextBox 33">
            <a:extLst>
              <a:ext uri="{FF2B5EF4-FFF2-40B4-BE49-F238E27FC236}">
                <a16:creationId xmlns:a16="http://schemas.microsoft.com/office/drawing/2014/main" id="{7E12F62A-8E91-4081-9832-E6C65477B7B1}"/>
              </a:ext>
            </a:extLst>
          </p:cNvPr>
          <p:cNvSpPr txBox="1"/>
          <p:nvPr/>
        </p:nvSpPr>
        <p:spPr>
          <a:xfrm flipH="1">
            <a:off x="133349" y="4989618"/>
            <a:ext cx="3169743" cy="307777"/>
          </a:xfrm>
          <a:prstGeom prst="rect">
            <a:avLst/>
          </a:prstGeom>
          <a:noFill/>
        </p:spPr>
        <p:txBody>
          <a:bodyPr wrap="square" rtlCol="0">
            <a:spAutoFit/>
          </a:bodyPr>
          <a:lstStyle/>
          <a:p>
            <a:pPr algn="r"/>
            <a:r>
              <a:rPr lang="en-IN" altLang="ko-KR" sz="1400" b="1">
                <a:solidFill>
                  <a:srgbClr val="002060"/>
                </a:solidFill>
              </a:rPr>
              <a:t>Cost Effectiveness – shared core services</a:t>
            </a:r>
            <a:endParaRPr lang="ko-KR" altLang="en-US" sz="1400" b="1">
              <a:solidFill>
                <a:srgbClr val="002060"/>
              </a:solidFill>
            </a:endParaRPr>
          </a:p>
        </p:txBody>
      </p:sp>
      <p:sp>
        <p:nvSpPr>
          <p:cNvPr id="35" name="TextBox 34">
            <a:extLst>
              <a:ext uri="{FF2B5EF4-FFF2-40B4-BE49-F238E27FC236}">
                <a16:creationId xmlns:a16="http://schemas.microsoft.com/office/drawing/2014/main" id="{88E9C562-7DE1-421E-B6AD-E554BC2CAAB4}"/>
              </a:ext>
            </a:extLst>
          </p:cNvPr>
          <p:cNvSpPr txBox="1"/>
          <p:nvPr/>
        </p:nvSpPr>
        <p:spPr>
          <a:xfrm flipH="1">
            <a:off x="19048" y="4532418"/>
            <a:ext cx="3598371" cy="307777"/>
          </a:xfrm>
          <a:prstGeom prst="rect">
            <a:avLst/>
          </a:prstGeom>
          <a:noFill/>
        </p:spPr>
        <p:txBody>
          <a:bodyPr wrap="square" rtlCol="0">
            <a:spAutoFit/>
          </a:bodyPr>
          <a:lstStyle/>
          <a:p>
            <a:pPr algn="r"/>
            <a:r>
              <a:rPr lang="en-US" altLang="ko-KR" sz="1400" b="1">
                <a:solidFill>
                  <a:srgbClr val="002060"/>
                </a:solidFill>
              </a:rPr>
              <a:t>Reducing Billing &amp; Management Overhead</a:t>
            </a:r>
            <a:endParaRPr lang="ko-KR" altLang="en-US" sz="1400" b="1">
              <a:solidFill>
                <a:srgbClr val="002060"/>
              </a:solidFill>
            </a:endParaRPr>
          </a:p>
        </p:txBody>
      </p:sp>
      <p:sp>
        <p:nvSpPr>
          <p:cNvPr id="36" name="TextBox 35">
            <a:extLst>
              <a:ext uri="{FF2B5EF4-FFF2-40B4-BE49-F238E27FC236}">
                <a16:creationId xmlns:a16="http://schemas.microsoft.com/office/drawing/2014/main" id="{2A2E7E6E-E6ED-491C-9FBD-20E57066D92F}"/>
              </a:ext>
            </a:extLst>
          </p:cNvPr>
          <p:cNvSpPr txBox="1"/>
          <p:nvPr/>
        </p:nvSpPr>
        <p:spPr>
          <a:xfrm flipH="1">
            <a:off x="66673" y="5799243"/>
            <a:ext cx="5350347" cy="307777"/>
          </a:xfrm>
          <a:prstGeom prst="rect">
            <a:avLst/>
          </a:prstGeom>
          <a:noFill/>
        </p:spPr>
        <p:txBody>
          <a:bodyPr wrap="square" rtlCol="0">
            <a:spAutoFit/>
          </a:bodyPr>
          <a:lstStyle/>
          <a:p>
            <a:pPr algn="r"/>
            <a:r>
              <a:rPr lang="en-US" altLang="ko-KR" sz="1400" b="1">
                <a:solidFill>
                  <a:srgbClr val="002060"/>
                </a:solidFill>
              </a:rPr>
              <a:t>Perimeter security, virtual network panning with Hub Spoke topology</a:t>
            </a:r>
            <a:endParaRPr lang="ko-KR" altLang="en-US" sz="1400" b="1">
              <a:solidFill>
                <a:srgbClr val="002060"/>
              </a:solidFill>
            </a:endParaRPr>
          </a:p>
        </p:txBody>
      </p:sp>
      <p:sp>
        <p:nvSpPr>
          <p:cNvPr id="46" name="TextBox 45">
            <a:extLst>
              <a:ext uri="{FF2B5EF4-FFF2-40B4-BE49-F238E27FC236}">
                <a16:creationId xmlns:a16="http://schemas.microsoft.com/office/drawing/2014/main" id="{10AAB0C2-FD79-4042-AAAD-53EE87EFBFC3}"/>
              </a:ext>
            </a:extLst>
          </p:cNvPr>
          <p:cNvSpPr txBox="1"/>
          <p:nvPr/>
        </p:nvSpPr>
        <p:spPr>
          <a:xfrm flipH="1">
            <a:off x="609598" y="6151668"/>
            <a:ext cx="5324476" cy="523220"/>
          </a:xfrm>
          <a:prstGeom prst="rect">
            <a:avLst/>
          </a:prstGeom>
          <a:noFill/>
        </p:spPr>
        <p:txBody>
          <a:bodyPr wrap="square" rtlCol="0">
            <a:spAutoFit/>
          </a:bodyPr>
          <a:lstStyle/>
          <a:p>
            <a:pPr algn="r"/>
            <a:r>
              <a:rPr lang="en-US" altLang="ko-KR" sz="1400" b="1">
                <a:solidFill>
                  <a:srgbClr val="002060"/>
                </a:solidFill>
              </a:rPr>
              <a:t>Enabler for Cloud early adopters to consume cloud resources in a secure, supportable manner</a:t>
            </a:r>
            <a:endParaRPr lang="ko-KR" altLang="en-US" sz="1400" b="1">
              <a:solidFill>
                <a:srgbClr val="002060"/>
              </a:solidFill>
            </a:endParaRPr>
          </a:p>
        </p:txBody>
      </p:sp>
      <p:sp>
        <p:nvSpPr>
          <p:cNvPr id="47" name="TextBox 46">
            <a:extLst>
              <a:ext uri="{FF2B5EF4-FFF2-40B4-BE49-F238E27FC236}">
                <a16:creationId xmlns:a16="http://schemas.microsoft.com/office/drawing/2014/main" id="{0AF342B3-75D1-4107-967A-6BED811CEF32}"/>
              </a:ext>
            </a:extLst>
          </p:cNvPr>
          <p:cNvSpPr txBox="1"/>
          <p:nvPr/>
        </p:nvSpPr>
        <p:spPr>
          <a:xfrm>
            <a:off x="8510913" y="3671292"/>
            <a:ext cx="3500111" cy="523220"/>
          </a:xfrm>
          <a:prstGeom prst="rect">
            <a:avLst/>
          </a:prstGeom>
          <a:noFill/>
        </p:spPr>
        <p:txBody>
          <a:bodyPr wrap="square" rtlCol="0">
            <a:spAutoFit/>
          </a:bodyPr>
          <a:lstStyle/>
          <a:p>
            <a:r>
              <a:rPr lang="en-US" altLang="ko-KR" sz="1400" b="1">
                <a:solidFill>
                  <a:srgbClr val="002060"/>
                </a:solidFill>
              </a:rPr>
              <a:t>Limited by Subscription limits and resource quotas.</a:t>
            </a:r>
            <a:endParaRPr lang="ko-KR" altLang="en-US" sz="1400" b="1">
              <a:solidFill>
                <a:srgbClr val="002060"/>
              </a:solidFill>
            </a:endParaRPr>
          </a:p>
        </p:txBody>
      </p:sp>
      <p:sp>
        <p:nvSpPr>
          <p:cNvPr id="48" name="TextBox 47">
            <a:extLst>
              <a:ext uri="{FF2B5EF4-FFF2-40B4-BE49-F238E27FC236}">
                <a16:creationId xmlns:a16="http://schemas.microsoft.com/office/drawing/2014/main" id="{1E7760F5-6D2A-4F08-8273-073A2B12FE86}"/>
              </a:ext>
            </a:extLst>
          </p:cNvPr>
          <p:cNvSpPr txBox="1"/>
          <p:nvPr/>
        </p:nvSpPr>
        <p:spPr>
          <a:xfrm flipH="1">
            <a:off x="76200" y="4210063"/>
            <a:ext cx="3093543" cy="307777"/>
          </a:xfrm>
          <a:prstGeom prst="rect">
            <a:avLst/>
          </a:prstGeom>
          <a:noFill/>
        </p:spPr>
        <p:txBody>
          <a:bodyPr wrap="square" rtlCol="0">
            <a:spAutoFit/>
          </a:bodyPr>
          <a:lstStyle/>
          <a:p>
            <a:pPr algn="r"/>
            <a:r>
              <a:rPr lang="en-US" altLang="ko-KR" sz="1400" b="1">
                <a:solidFill>
                  <a:srgbClr val="002060"/>
                </a:solidFill>
              </a:rPr>
              <a:t>Overcoming Subscription Limits</a:t>
            </a:r>
            <a:endParaRPr lang="ko-KR" altLang="en-US" sz="1400" b="1">
              <a:solidFill>
                <a:srgbClr val="002060"/>
              </a:solidFill>
            </a:endParaRPr>
          </a:p>
        </p:txBody>
      </p:sp>
      <p:grpSp>
        <p:nvGrpSpPr>
          <p:cNvPr id="58" name="Group 57">
            <a:extLst>
              <a:ext uri="{FF2B5EF4-FFF2-40B4-BE49-F238E27FC236}">
                <a16:creationId xmlns:a16="http://schemas.microsoft.com/office/drawing/2014/main" id="{65B1E5E9-8743-4B6A-91C1-B44B779B33DB}"/>
              </a:ext>
            </a:extLst>
          </p:cNvPr>
          <p:cNvGrpSpPr/>
          <p:nvPr/>
        </p:nvGrpSpPr>
        <p:grpSpPr>
          <a:xfrm>
            <a:off x="94037" y="1575011"/>
            <a:ext cx="1639599" cy="1426859"/>
            <a:chOff x="250684" y="3115158"/>
            <a:chExt cx="1901962" cy="1624362"/>
          </a:xfrm>
          <a:solidFill>
            <a:schemeClr val="accent2"/>
          </a:solidFill>
        </p:grpSpPr>
        <p:sp>
          <p:nvSpPr>
            <p:cNvPr id="59" name="Graphic 33">
              <a:extLst>
                <a:ext uri="{FF2B5EF4-FFF2-40B4-BE49-F238E27FC236}">
                  <a16:creationId xmlns:a16="http://schemas.microsoft.com/office/drawing/2014/main" id="{0698680B-2F33-44CC-9A2C-971ACD290B4E}"/>
                </a:ext>
              </a:extLst>
            </p:cNvPr>
            <p:cNvSpPr/>
            <p:nvPr/>
          </p:nvSpPr>
          <p:spPr>
            <a:xfrm>
              <a:off x="250684" y="3352277"/>
              <a:ext cx="1305590" cy="1387243"/>
            </a:xfrm>
            <a:custGeom>
              <a:avLst/>
              <a:gdLst>
                <a:gd name="connsiteX0" fmla="*/ 1156483 w 1305590"/>
                <a:gd name="connsiteY0" fmla="*/ 1065735 h 1387243"/>
                <a:gd name="connsiteX1" fmla="*/ 1089021 w 1305590"/>
                <a:gd name="connsiteY1" fmla="*/ 1065735 h 1387243"/>
                <a:gd name="connsiteX2" fmla="*/ 1050305 w 1305590"/>
                <a:gd name="connsiteY2" fmla="*/ 1027526 h 1387243"/>
                <a:gd name="connsiteX3" fmla="*/ 1050603 w 1305590"/>
                <a:gd name="connsiteY3" fmla="*/ 680156 h 1387243"/>
                <a:gd name="connsiteX4" fmla="*/ 1033618 w 1305590"/>
                <a:gd name="connsiteY4" fmla="*/ 663171 h 1387243"/>
                <a:gd name="connsiteX5" fmla="*/ 866634 w 1305590"/>
                <a:gd name="connsiteY5" fmla="*/ 663201 h 1387243"/>
                <a:gd name="connsiteX6" fmla="*/ 852127 w 1305590"/>
                <a:gd name="connsiteY6" fmla="*/ 678066 h 1387243"/>
                <a:gd name="connsiteX7" fmla="*/ 852366 w 1305590"/>
                <a:gd name="connsiteY7" fmla="*/ 1025437 h 1387243"/>
                <a:gd name="connsiteX8" fmla="*/ 812724 w 1305590"/>
                <a:gd name="connsiteY8" fmla="*/ 1065735 h 1387243"/>
                <a:gd name="connsiteX9" fmla="*/ 747143 w 1305590"/>
                <a:gd name="connsiteY9" fmla="*/ 1066064 h 1387243"/>
                <a:gd name="connsiteX10" fmla="*/ 745143 w 1305590"/>
                <a:gd name="connsiteY10" fmla="*/ 1068422 h 1387243"/>
                <a:gd name="connsiteX11" fmla="*/ 798097 w 1305590"/>
                <a:gd name="connsiteY11" fmla="*/ 1131227 h 1387243"/>
                <a:gd name="connsiteX12" fmla="*/ 860575 w 1305590"/>
                <a:gd name="connsiteY12" fmla="*/ 1205227 h 1387243"/>
                <a:gd name="connsiteX13" fmla="*/ 859948 w 1305590"/>
                <a:gd name="connsiteY13" fmla="*/ 1249973 h 1387243"/>
                <a:gd name="connsiteX14" fmla="*/ 815799 w 1305590"/>
                <a:gd name="connsiteY14" fmla="*/ 1242570 h 1387243"/>
                <a:gd name="connsiteX15" fmla="*/ 660725 w 1305590"/>
                <a:gd name="connsiteY15" fmla="*/ 1059466 h 1387243"/>
                <a:gd name="connsiteX16" fmla="*/ 653442 w 1305590"/>
                <a:gd name="connsiteY16" fmla="*/ 1024034 h 1387243"/>
                <a:gd name="connsiteX17" fmla="*/ 685651 w 1305590"/>
                <a:gd name="connsiteY17" fmla="*/ 1007049 h 1387243"/>
                <a:gd name="connsiteX18" fmla="*/ 779590 w 1305590"/>
                <a:gd name="connsiteY18" fmla="*/ 1007318 h 1387243"/>
                <a:gd name="connsiteX19" fmla="*/ 793889 w 1305590"/>
                <a:gd name="connsiteY19" fmla="*/ 993736 h 1387243"/>
                <a:gd name="connsiteX20" fmla="*/ 793859 w 1305590"/>
                <a:gd name="connsiteY20" fmla="*/ 841677 h 1387243"/>
                <a:gd name="connsiteX21" fmla="*/ 779620 w 1305590"/>
                <a:gd name="connsiteY21" fmla="*/ 827946 h 1387243"/>
                <a:gd name="connsiteX22" fmla="*/ 378548 w 1305590"/>
                <a:gd name="connsiteY22" fmla="*/ 828155 h 1387243"/>
                <a:gd name="connsiteX23" fmla="*/ 13984 w 1305590"/>
                <a:gd name="connsiteY23" fmla="*/ 553470 h 1387243"/>
                <a:gd name="connsiteX24" fmla="*/ 312012 w 1305590"/>
                <a:gd name="connsiteY24" fmla="*/ 84101 h 1387243"/>
                <a:gd name="connsiteX25" fmla="*/ 451772 w 1305590"/>
                <a:gd name="connsiteY25" fmla="*/ 78907 h 1387243"/>
                <a:gd name="connsiteX26" fmla="*/ 472637 w 1305590"/>
                <a:gd name="connsiteY26" fmla="*/ 65414 h 1387243"/>
                <a:gd name="connsiteX27" fmla="*/ 499174 w 1305590"/>
                <a:gd name="connsiteY27" fmla="*/ 15594 h 1387243"/>
                <a:gd name="connsiteX28" fmla="*/ 538995 w 1305590"/>
                <a:gd name="connsiteY28" fmla="*/ 3743 h 1387243"/>
                <a:gd name="connsiteX29" fmla="*/ 549562 w 1305590"/>
                <a:gd name="connsiteY29" fmla="*/ 44758 h 1387243"/>
                <a:gd name="connsiteX30" fmla="*/ 514697 w 1305590"/>
                <a:gd name="connsiteY30" fmla="*/ 113713 h 1387243"/>
                <a:gd name="connsiteX31" fmla="*/ 475712 w 1305590"/>
                <a:gd name="connsiteY31" fmla="*/ 137563 h 1387243"/>
                <a:gd name="connsiteX32" fmla="*/ 357952 w 1305590"/>
                <a:gd name="connsiteY32" fmla="*/ 138250 h 1387243"/>
                <a:gd name="connsiteX33" fmla="*/ 65864 w 1305590"/>
                <a:gd name="connsiteY33" fmla="*/ 386725 h 1387243"/>
                <a:gd name="connsiteX34" fmla="*/ 327414 w 1305590"/>
                <a:gd name="connsiteY34" fmla="*/ 766484 h 1387243"/>
                <a:gd name="connsiteX35" fmla="*/ 380877 w 1305590"/>
                <a:gd name="connsiteY35" fmla="*/ 770125 h 1387243"/>
                <a:gd name="connsiteX36" fmla="*/ 778963 w 1305590"/>
                <a:gd name="connsiteY36" fmla="*/ 770573 h 1387243"/>
                <a:gd name="connsiteX37" fmla="*/ 793829 w 1305590"/>
                <a:gd name="connsiteY37" fmla="*/ 756185 h 1387243"/>
                <a:gd name="connsiteX38" fmla="*/ 793530 w 1305590"/>
                <a:gd name="connsiteY38" fmla="*/ 639888 h 1387243"/>
                <a:gd name="connsiteX39" fmla="*/ 826993 w 1305590"/>
                <a:gd name="connsiteY39" fmla="*/ 605769 h 1387243"/>
                <a:gd name="connsiteX40" fmla="*/ 1075976 w 1305590"/>
                <a:gd name="connsiteY40" fmla="*/ 605769 h 1387243"/>
                <a:gd name="connsiteX41" fmla="*/ 1109050 w 1305590"/>
                <a:gd name="connsiteY41" fmla="*/ 638753 h 1387243"/>
                <a:gd name="connsiteX42" fmla="*/ 1108841 w 1305590"/>
                <a:gd name="connsiteY42" fmla="*/ 756544 h 1387243"/>
                <a:gd name="connsiteX43" fmla="*/ 1122543 w 1305590"/>
                <a:gd name="connsiteY43" fmla="*/ 770633 h 1387243"/>
                <a:gd name="connsiteX44" fmla="*/ 1274631 w 1305590"/>
                <a:gd name="connsiteY44" fmla="*/ 770305 h 1387243"/>
                <a:gd name="connsiteX45" fmla="*/ 1302989 w 1305590"/>
                <a:gd name="connsiteY45" fmla="*/ 788125 h 1387243"/>
                <a:gd name="connsiteX46" fmla="*/ 1296929 w 1305590"/>
                <a:gd name="connsiteY46" fmla="*/ 819737 h 1387243"/>
                <a:gd name="connsiteX47" fmla="*/ 1270930 w 1305590"/>
                <a:gd name="connsiteY47" fmla="*/ 828304 h 1387243"/>
                <a:gd name="connsiteX48" fmla="*/ 1123319 w 1305590"/>
                <a:gd name="connsiteY48" fmla="*/ 828035 h 1387243"/>
                <a:gd name="connsiteX49" fmla="*/ 1108782 w 1305590"/>
                <a:gd name="connsiteY49" fmla="*/ 841468 h 1387243"/>
                <a:gd name="connsiteX50" fmla="*/ 1108871 w 1305590"/>
                <a:gd name="connsiteY50" fmla="*/ 995019 h 1387243"/>
                <a:gd name="connsiteX51" fmla="*/ 1121319 w 1305590"/>
                <a:gd name="connsiteY51" fmla="*/ 1007347 h 1387243"/>
                <a:gd name="connsiteX52" fmla="*/ 1215229 w 1305590"/>
                <a:gd name="connsiteY52" fmla="*/ 1007079 h 1387243"/>
                <a:gd name="connsiteX53" fmla="*/ 1249616 w 1305590"/>
                <a:gd name="connsiteY53" fmla="*/ 1025228 h 1387243"/>
                <a:gd name="connsiteX54" fmla="*/ 1240154 w 1305590"/>
                <a:gd name="connsiteY54" fmla="*/ 1061616 h 1387243"/>
                <a:gd name="connsiteX55" fmla="*/ 980245 w 1305590"/>
                <a:gd name="connsiteY55" fmla="*/ 1368778 h 1387243"/>
                <a:gd name="connsiteX56" fmla="*/ 922186 w 1305590"/>
                <a:gd name="connsiteY56" fmla="*/ 1368569 h 1387243"/>
                <a:gd name="connsiteX57" fmla="*/ 884783 w 1305590"/>
                <a:gd name="connsiteY57" fmla="*/ 1324062 h 1387243"/>
                <a:gd name="connsiteX58" fmla="*/ 887171 w 1305590"/>
                <a:gd name="connsiteY58" fmla="*/ 1281644 h 1387243"/>
                <a:gd name="connsiteX59" fmla="*/ 928455 w 1305590"/>
                <a:gd name="connsiteY59" fmla="*/ 1285674 h 1387243"/>
                <a:gd name="connsiteX60" fmla="*/ 944843 w 1305590"/>
                <a:gd name="connsiteY60" fmla="*/ 1304987 h 1387243"/>
                <a:gd name="connsiteX61" fmla="*/ 957051 w 1305590"/>
                <a:gd name="connsiteY61" fmla="*/ 1305882 h 1387243"/>
                <a:gd name="connsiteX62" fmla="*/ 1156692 w 1305590"/>
                <a:gd name="connsiteY62" fmla="*/ 1068899 h 1387243"/>
                <a:gd name="connsiteX63" fmla="*/ 1156483 w 1305590"/>
                <a:gd name="connsiteY63" fmla="*/ 1065735 h 13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05590" h="1387243">
                  <a:moveTo>
                    <a:pt x="1156483" y="1065735"/>
                  </a:moveTo>
                  <a:cubicBezTo>
                    <a:pt x="1133677" y="1065735"/>
                    <a:pt x="1111349" y="1065735"/>
                    <a:pt x="1089021" y="1065735"/>
                  </a:cubicBezTo>
                  <a:cubicBezTo>
                    <a:pt x="1060185" y="1065735"/>
                    <a:pt x="1050305" y="1056034"/>
                    <a:pt x="1050305" y="1027526"/>
                  </a:cubicBezTo>
                  <a:cubicBezTo>
                    <a:pt x="1050275" y="911736"/>
                    <a:pt x="1050036" y="795946"/>
                    <a:pt x="1050603" y="680156"/>
                  </a:cubicBezTo>
                  <a:cubicBezTo>
                    <a:pt x="1050663" y="666574"/>
                    <a:pt x="1047290" y="662962"/>
                    <a:pt x="1033618" y="663171"/>
                  </a:cubicBezTo>
                  <a:cubicBezTo>
                    <a:pt x="977977" y="664007"/>
                    <a:pt x="922305" y="663917"/>
                    <a:pt x="866634" y="663201"/>
                  </a:cubicBezTo>
                  <a:cubicBezTo>
                    <a:pt x="854575" y="663052"/>
                    <a:pt x="852067" y="666634"/>
                    <a:pt x="852127" y="678066"/>
                  </a:cubicBezTo>
                  <a:cubicBezTo>
                    <a:pt x="852545" y="793857"/>
                    <a:pt x="852396" y="909647"/>
                    <a:pt x="852366" y="1025437"/>
                  </a:cubicBezTo>
                  <a:cubicBezTo>
                    <a:pt x="852366" y="1056452"/>
                    <a:pt x="843231" y="1065675"/>
                    <a:pt x="812724" y="1065735"/>
                  </a:cubicBezTo>
                  <a:cubicBezTo>
                    <a:pt x="790874" y="1065765"/>
                    <a:pt x="768993" y="1065914"/>
                    <a:pt x="747143" y="1066064"/>
                  </a:cubicBezTo>
                  <a:cubicBezTo>
                    <a:pt x="746844" y="1066064"/>
                    <a:pt x="746575" y="1066720"/>
                    <a:pt x="745143" y="1068422"/>
                  </a:cubicBezTo>
                  <a:cubicBezTo>
                    <a:pt x="762635" y="1089198"/>
                    <a:pt x="780336" y="1110212"/>
                    <a:pt x="798097" y="1131227"/>
                  </a:cubicBezTo>
                  <a:cubicBezTo>
                    <a:pt x="818933" y="1155884"/>
                    <a:pt x="839918" y="1180451"/>
                    <a:pt x="860575" y="1205227"/>
                  </a:cubicBezTo>
                  <a:cubicBezTo>
                    <a:pt x="874157" y="1221525"/>
                    <a:pt x="873709" y="1238599"/>
                    <a:pt x="859948" y="1249973"/>
                  </a:cubicBezTo>
                  <a:cubicBezTo>
                    <a:pt x="846366" y="1261166"/>
                    <a:pt x="829261" y="1258480"/>
                    <a:pt x="815799" y="1242570"/>
                  </a:cubicBezTo>
                  <a:cubicBezTo>
                    <a:pt x="764068" y="1181585"/>
                    <a:pt x="712486" y="1120451"/>
                    <a:pt x="660725" y="1059466"/>
                  </a:cubicBezTo>
                  <a:cubicBezTo>
                    <a:pt x="651681" y="1048810"/>
                    <a:pt x="646875" y="1037526"/>
                    <a:pt x="653442" y="1024034"/>
                  </a:cubicBezTo>
                  <a:cubicBezTo>
                    <a:pt x="659919" y="1010691"/>
                    <a:pt x="671770" y="1006989"/>
                    <a:pt x="685651" y="1007049"/>
                  </a:cubicBezTo>
                  <a:cubicBezTo>
                    <a:pt x="716964" y="1007168"/>
                    <a:pt x="748277" y="1006631"/>
                    <a:pt x="779590" y="1007318"/>
                  </a:cubicBezTo>
                  <a:cubicBezTo>
                    <a:pt x="790217" y="1007556"/>
                    <a:pt x="794068" y="1005556"/>
                    <a:pt x="793889" y="993736"/>
                  </a:cubicBezTo>
                  <a:cubicBezTo>
                    <a:pt x="793142" y="943049"/>
                    <a:pt x="793172" y="892363"/>
                    <a:pt x="793859" y="841677"/>
                  </a:cubicBezTo>
                  <a:cubicBezTo>
                    <a:pt x="794008" y="830065"/>
                    <a:pt x="790396" y="827916"/>
                    <a:pt x="779620" y="827946"/>
                  </a:cubicBezTo>
                  <a:cubicBezTo>
                    <a:pt x="645920" y="828334"/>
                    <a:pt x="512249" y="828573"/>
                    <a:pt x="378548" y="828155"/>
                  </a:cubicBezTo>
                  <a:cubicBezTo>
                    <a:pt x="205147" y="827588"/>
                    <a:pt x="60819" y="718514"/>
                    <a:pt x="13984" y="553470"/>
                  </a:cubicBezTo>
                  <a:cubicBezTo>
                    <a:pt x="-46195" y="341472"/>
                    <a:pt x="94282" y="120578"/>
                    <a:pt x="312012" y="84101"/>
                  </a:cubicBezTo>
                  <a:cubicBezTo>
                    <a:pt x="358489" y="76310"/>
                    <a:pt x="405175" y="79116"/>
                    <a:pt x="451772" y="78907"/>
                  </a:cubicBezTo>
                  <a:cubicBezTo>
                    <a:pt x="462876" y="78847"/>
                    <a:pt x="468130" y="75653"/>
                    <a:pt x="472637" y="65414"/>
                  </a:cubicBezTo>
                  <a:cubicBezTo>
                    <a:pt x="480219" y="48221"/>
                    <a:pt x="489622" y="31803"/>
                    <a:pt x="499174" y="15594"/>
                  </a:cubicBezTo>
                  <a:cubicBezTo>
                    <a:pt x="508100" y="460"/>
                    <a:pt x="524935" y="-4018"/>
                    <a:pt x="538995" y="3743"/>
                  </a:cubicBezTo>
                  <a:cubicBezTo>
                    <a:pt x="553652" y="11833"/>
                    <a:pt x="558577" y="28937"/>
                    <a:pt x="549562" y="44758"/>
                  </a:cubicBezTo>
                  <a:cubicBezTo>
                    <a:pt x="536786" y="67176"/>
                    <a:pt x="525025" y="90041"/>
                    <a:pt x="514697" y="113713"/>
                  </a:cubicBezTo>
                  <a:cubicBezTo>
                    <a:pt x="507413" y="130399"/>
                    <a:pt x="494637" y="137862"/>
                    <a:pt x="475712" y="137563"/>
                  </a:cubicBezTo>
                  <a:cubicBezTo>
                    <a:pt x="436458" y="136936"/>
                    <a:pt x="397175" y="136936"/>
                    <a:pt x="357952" y="138250"/>
                  </a:cubicBezTo>
                  <a:cubicBezTo>
                    <a:pt x="219027" y="142877"/>
                    <a:pt x="93386" y="250100"/>
                    <a:pt x="65864" y="386725"/>
                  </a:cubicBezTo>
                  <a:cubicBezTo>
                    <a:pt x="29417" y="567649"/>
                    <a:pt x="145416" y="736394"/>
                    <a:pt x="327414" y="766484"/>
                  </a:cubicBezTo>
                  <a:cubicBezTo>
                    <a:pt x="344967" y="769379"/>
                    <a:pt x="363026" y="770066"/>
                    <a:pt x="380877" y="770125"/>
                  </a:cubicBezTo>
                  <a:cubicBezTo>
                    <a:pt x="513562" y="770424"/>
                    <a:pt x="646278" y="770155"/>
                    <a:pt x="778963" y="770573"/>
                  </a:cubicBezTo>
                  <a:cubicBezTo>
                    <a:pt x="790277" y="770603"/>
                    <a:pt x="794098" y="768305"/>
                    <a:pt x="793829" y="756185"/>
                  </a:cubicBezTo>
                  <a:cubicBezTo>
                    <a:pt x="792963" y="717439"/>
                    <a:pt x="793411" y="678664"/>
                    <a:pt x="793530" y="639888"/>
                  </a:cubicBezTo>
                  <a:cubicBezTo>
                    <a:pt x="793590" y="616753"/>
                    <a:pt x="804157" y="605798"/>
                    <a:pt x="826993" y="605769"/>
                  </a:cubicBezTo>
                  <a:cubicBezTo>
                    <a:pt x="909977" y="605619"/>
                    <a:pt x="992992" y="605619"/>
                    <a:pt x="1075976" y="605769"/>
                  </a:cubicBezTo>
                  <a:cubicBezTo>
                    <a:pt x="1097976" y="605798"/>
                    <a:pt x="1108961" y="616873"/>
                    <a:pt x="1109050" y="638753"/>
                  </a:cubicBezTo>
                  <a:cubicBezTo>
                    <a:pt x="1109229" y="678007"/>
                    <a:pt x="1109498" y="717290"/>
                    <a:pt x="1108841" y="756544"/>
                  </a:cubicBezTo>
                  <a:cubicBezTo>
                    <a:pt x="1108662" y="767409"/>
                    <a:pt x="1111020" y="770782"/>
                    <a:pt x="1122543" y="770633"/>
                  </a:cubicBezTo>
                  <a:cubicBezTo>
                    <a:pt x="1173229" y="769916"/>
                    <a:pt x="1223915" y="770394"/>
                    <a:pt x="1274631" y="770305"/>
                  </a:cubicBezTo>
                  <a:cubicBezTo>
                    <a:pt x="1287945" y="770275"/>
                    <a:pt x="1297586" y="776066"/>
                    <a:pt x="1302989" y="788125"/>
                  </a:cubicBezTo>
                  <a:cubicBezTo>
                    <a:pt x="1308243" y="799857"/>
                    <a:pt x="1305198" y="810543"/>
                    <a:pt x="1296929" y="819737"/>
                  </a:cubicBezTo>
                  <a:cubicBezTo>
                    <a:pt x="1290034" y="827409"/>
                    <a:pt x="1280661" y="828334"/>
                    <a:pt x="1270930" y="828304"/>
                  </a:cubicBezTo>
                  <a:cubicBezTo>
                    <a:pt x="1221736" y="828185"/>
                    <a:pt x="1172513" y="828513"/>
                    <a:pt x="1123319" y="828035"/>
                  </a:cubicBezTo>
                  <a:cubicBezTo>
                    <a:pt x="1112961" y="827946"/>
                    <a:pt x="1108603" y="829438"/>
                    <a:pt x="1108782" y="841468"/>
                  </a:cubicBezTo>
                  <a:cubicBezTo>
                    <a:pt x="1109528" y="892632"/>
                    <a:pt x="1109349" y="943855"/>
                    <a:pt x="1108871" y="995019"/>
                  </a:cubicBezTo>
                  <a:cubicBezTo>
                    <a:pt x="1108782" y="1004900"/>
                    <a:pt x="1111647" y="1007527"/>
                    <a:pt x="1121319" y="1007347"/>
                  </a:cubicBezTo>
                  <a:cubicBezTo>
                    <a:pt x="1152602" y="1006751"/>
                    <a:pt x="1183915" y="1007258"/>
                    <a:pt x="1215229" y="1007079"/>
                  </a:cubicBezTo>
                  <a:cubicBezTo>
                    <a:pt x="1230064" y="1006989"/>
                    <a:pt x="1242930" y="1010153"/>
                    <a:pt x="1249616" y="1025228"/>
                  </a:cubicBezTo>
                  <a:cubicBezTo>
                    <a:pt x="1256124" y="1039855"/>
                    <a:pt x="1249258" y="1050840"/>
                    <a:pt x="1240154" y="1061616"/>
                  </a:cubicBezTo>
                  <a:cubicBezTo>
                    <a:pt x="1153468" y="1163943"/>
                    <a:pt x="1066872" y="1266390"/>
                    <a:pt x="980245" y="1368778"/>
                  </a:cubicBezTo>
                  <a:cubicBezTo>
                    <a:pt x="959380" y="1393464"/>
                    <a:pt x="943171" y="1393404"/>
                    <a:pt x="922186" y="1368569"/>
                  </a:cubicBezTo>
                  <a:cubicBezTo>
                    <a:pt x="909679" y="1353763"/>
                    <a:pt x="896962" y="1339136"/>
                    <a:pt x="884783" y="1324062"/>
                  </a:cubicBezTo>
                  <a:cubicBezTo>
                    <a:pt x="873082" y="1309584"/>
                    <a:pt x="874336" y="1292330"/>
                    <a:pt x="887171" y="1281644"/>
                  </a:cubicBezTo>
                  <a:cubicBezTo>
                    <a:pt x="899709" y="1271226"/>
                    <a:pt x="916037" y="1272659"/>
                    <a:pt x="928455" y="1285674"/>
                  </a:cubicBezTo>
                  <a:cubicBezTo>
                    <a:pt x="934276" y="1291763"/>
                    <a:pt x="939708" y="1298300"/>
                    <a:pt x="944843" y="1304987"/>
                  </a:cubicBezTo>
                  <a:cubicBezTo>
                    <a:pt x="948872" y="1310271"/>
                    <a:pt x="951678" y="1312271"/>
                    <a:pt x="957051" y="1305882"/>
                  </a:cubicBezTo>
                  <a:cubicBezTo>
                    <a:pt x="1023469" y="1226779"/>
                    <a:pt x="1090125" y="1147884"/>
                    <a:pt x="1156692" y="1068899"/>
                  </a:cubicBezTo>
                  <a:cubicBezTo>
                    <a:pt x="1156990" y="1068690"/>
                    <a:pt x="1156722" y="1068063"/>
                    <a:pt x="1156483" y="1065735"/>
                  </a:cubicBezTo>
                  <a:close/>
                </a:path>
              </a:pathLst>
            </a:custGeom>
            <a:grpFill/>
            <a:ln w="2976" cap="flat">
              <a:noFill/>
              <a:prstDash val="solid"/>
              <a:miter/>
            </a:ln>
          </p:spPr>
          <p:txBody>
            <a:bodyPr rtlCol="0" anchor="ctr"/>
            <a:lstStyle/>
            <a:p>
              <a:endParaRPr lang="en-US">
                <a:solidFill>
                  <a:srgbClr val="002060"/>
                </a:solidFill>
              </a:endParaRPr>
            </a:p>
            <a:p>
              <a:endParaRPr lang="en-US" sz="1400">
                <a:solidFill>
                  <a:srgbClr val="002060"/>
                </a:solidFill>
              </a:endParaRPr>
            </a:p>
            <a:p>
              <a:endParaRPr lang="en-US" sz="1400">
                <a:solidFill>
                  <a:srgbClr val="002060"/>
                </a:solidFill>
              </a:endParaRPr>
            </a:p>
            <a:p>
              <a:r>
                <a:rPr lang="en-US" sz="1400">
                  <a:solidFill>
                    <a:srgbClr val="002060"/>
                  </a:solidFill>
                </a:rPr>
                <a:t>Azure Scaffold</a:t>
              </a:r>
            </a:p>
          </p:txBody>
        </p:sp>
        <p:sp>
          <p:nvSpPr>
            <p:cNvPr id="60" name="Graphic 33">
              <a:extLst>
                <a:ext uri="{FF2B5EF4-FFF2-40B4-BE49-F238E27FC236}">
                  <a16:creationId xmlns:a16="http://schemas.microsoft.com/office/drawing/2014/main" id="{8C8EDDEE-7B7D-4534-BD41-DAA72711AAD5}"/>
                </a:ext>
              </a:extLst>
            </p:cNvPr>
            <p:cNvSpPr/>
            <p:nvPr/>
          </p:nvSpPr>
          <p:spPr>
            <a:xfrm>
              <a:off x="795715" y="3115158"/>
              <a:ext cx="1356931" cy="1065535"/>
            </a:xfrm>
            <a:custGeom>
              <a:avLst/>
              <a:gdLst>
                <a:gd name="connsiteX0" fmla="*/ 938315 w 1356931"/>
                <a:gd name="connsiteY0" fmla="*/ 374443 h 1065535"/>
                <a:gd name="connsiteX1" fmla="*/ 875719 w 1356931"/>
                <a:gd name="connsiteY1" fmla="*/ 374682 h 1065535"/>
                <a:gd name="connsiteX2" fmla="*/ 834107 w 1356931"/>
                <a:gd name="connsiteY2" fmla="*/ 348593 h 1065535"/>
                <a:gd name="connsiteX3" fmla="*/ 582617 w 1356931"/>
                <a:gd name="connsiteY3" fmla="*/ 97311 h 1065535"/>
                <a:gd name="connsiteX4" fmla="*/ 116948 w 1356931"/>
                <a:gd name="connsiteY4" fmla="*/ 157042 h 1065535"/>
                <a:gd name="connsiteX5" fmla="*/ 50800 w 1356931"/>
                <a:gd name="connsiteY5" fmla="*/ 219191 h 1065535"/>
                <a:gd name="connsiteX6" fmla="*/ 15606 w 1356931"/>
                <a:gd name="connsiteY6" fmla="*/ 225937 h 1065535"/>
                <a:gd name="connsiteX7" fmla="*/ 323 w 1356931"/>
                <a:gd name="connsiteY7" fmla="*/ 194803 h 1065535"/>
                <a:gd name="connsiteX8" fmla="*/ 8203 w 1356931"/>
                <a:gd name="connsiteY8" fmla="*/ 179102 h 1065535"/>
                <a:gd name="connsiteX9" fmla="*/ 345962 w 1356931"/>
                <a:gd name="connsiteY9" fmla="*/ 3043 h 1065535"/>
                <a:gd name="connsiteX10" fmla="*/ 836227 w 1356931"/>
                <a:gd name="connsiteY10" fmla="*/ 235370 h 1065535"/>
                <a:gd name="connsiteX11" fmla="*/ 877599 w 1356931"/>
                <a:gd name="connsiteY11" fmla="*/ 304145 h 1065535"/>
                <a:gd name="connsiteX12" fmla="*/ 896674 w 1356931"/>
                <a:gd name="connsiteY12" fmla="*/ 316086 h 1065535"/>
                <a:gd name="connsiteX13" fmla="*/ 1018822 w 1356931"/>
                <a:gd name="connsiteY13" fmla="*/ 317847 h 1065535"/>
                <a:gd name="connsiteX14" fmla="*/ 1352193 w 1356931"/>
                <a:gd name="connsiteY14" fmla="*/ 629606 h 1065535"/>
                <a:gd name="connsiteX15" fmla="*/ 1116254 w 1356931"/>
                <a:gd name="connsiteY15" fmla="*/ 1040856 h 1065535"/>
                <a:gd name="connsiteX16" fmla="*/ 975031 w 1356931"/>
                <a:gd name="connsiteY16" fmla="*/ 1065483 h 1065535"/>
                <a:gd name="connsiteX17" fmla="*/ 913898 w 1356931"/>
                <a:gd name="connsiteY17" fmla="*/ 1065304 h 1065535"/>
                <a:gd name="connsiteX18" fmla="*/ 883331 w 1356931"/>
                <a:gd name="connsiteY18" fmla="*/ 1036140 h 1065535"/>
                <a:gd name="connsiteX19" fmla="*/ 914465 w 1356931"/>
                <a:gd name="connsiteY19" fmla="*/ 1007483 h 1065535"/>
                <a:gd name="connsiteX20" fmla="*/ 1040792 w 1356931"/>
                <a:gd name="connsiteY20" fmla="*/ 1001841 h 1065535"/>
                <a:gd name="connsiteX21" fmla="*/ 1295447 w 1356931"/>
                <a:gd name="connsiteY21" fmla="*/ 737635 h 1065535"/>
                <a:gd name="connsiteX22" fmla="*/ 1040852 w 1356931"/>
                <a:gd name="connsiteY22" fmla="*/ 379816 h 1065535"/>
                <a:gd name="connsiteX23" fmla="*/ 1014345 w 1356931"/>
                <a:gd name="connsiteY23" fmla="*/ 376025 h 1065535"/>
                <a:gd name="connsiteX24" fmla="*/ 938345 w 1356931"/>
                <a:gd name="connsiteY24" fmla="*/ 375846 h 1065535"/>
                <a:gd name="connsiteX25" fmla="*/ 938315 w 1356931"/>
                <a:gd name="connsiteY25" fmla="*/ 374443 h 106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56931" h="1065535">
                  <a:moveTo>
                    <a:pt x="938315" y="374443"/>
                  </a:moveTo>
                  <a:cubicBezTo>
                    <a:pt x="917450" y="374443"/>
                    <a:pt x="896525" y="373637"/>
                    <a:pt x="875719" y="374682"/>
                  </a:cubicBezTo>
                  <a:cubicBezTo>
                    <a:pt x="855122" y="375727"/>
                    <a:pt x="843062" y="367428"/>
                    <a:pt x="834107" y="348593"/>
                  </a:cubicBezTo>
                  <a:cubicBezTo>
                    <a:pt x="780197" y="235101"/>
                    <a:pt x="698257" y="147908"/>
                    <a:pt x="582617" y="97311"/>
                  </a:cubicBezTo>
                  <a:cubicBezTo>
                    <a:pt x="416498" y="24655"/>
                    <a:pt x="261186" y="52117"/>
                    <a:pt x="116948" y="157042"/>
                  </a:cubicBezTo>
                  <a:cubicBezTo>
                    <a:pt x="92382" y="174922"/>
                    <a:pt x="71218" y="196713"/>
                    <a:pt x="50800" y="219191"/>
                  </a:cubicBezTo>
                  <a:cubicBezTo>
                    <a:pt x="41128" y="229847"/>
                    <a:pt x="28740" y="232564"/>
                    <a:pt x="15606" y="225937"/>
                  </a:cubicBezTo>
                  <a:cubicBezTo>
                    <a:pt x="3039" y="219579"/>
                    <a:pt x="-1289" y="208564"/>
                    <a:pt x="323" y="194803"/>
                  </a:cubicBezTo>
                  <a:cubicBezTo>
                    <a:pt x="1069" y="188534"/>
                    <a:pt x="4203" y="183549"/>
                    <a:pt x="8203" y="179102"/>
                  </a:cubicBezTo>
                  <a:cubicBezTo>
                    <a:pt x="98799" y="78237"/>
                    <a:pt x="210978" y="16655"/>
                    <a:pt x="345962" y="3043"/>
                  </a:cubicBezTo>
                  <a:cubicBezTo>
                    <a:pt x="555065" y="-18031"/>
                    <a:pt x="713780" y="71520"/>
                    <a:pt x="836227" y="235370"/>
                  </a:cubicBezTo>
                  <a:cubicBezTo>
                    <a:pt x="852286" y="256862"/>
                    <a:pt x="865928" y="279996"/>
                    <a:pt x="877599" y="304145"/>
                  </a:cubicBezTo>
                  <a:cubicBezTo>
                    <a:pt x="881838" y="312951"/>
                    <a:pt x="886644" y="316026"/>
                    <a:pt x="896674" y="316086"/>
                  </a:cubicBezTo>
                  <a:cubicBezTo>
                    <a:pt x="937390" y="316295"/>
                    <a:pt x="978106" y="314145"/>
                    <a:pt x="1018822" y="317847"/>
                  </a:cubicBezTo>
                  <a:cubicBezTo>
                    <a:pt x="1186343" y="333071"/>
                    <a:pt x="1326402" y="463846"/>
                    <a:pt x="1352193" y="629606"/>
                  </a:cubicBezTo>
                  <a:cubicBezTo>
                    <a:pt x="1379954" y="808052"/>
                    <a:pt x="1283716" y="975842"/>
                    <a:pt x="1116254" y="1040856"/>
                  </a:cubicBezTo>
                  <a:cubicBezTo>
                    <a:pt x="1070822" y="1058498"/>
                    <a:pt x="1023688" y="1066259"/>
                    <a:pt x="975031" y="1065483"/>
                  </a:cubicBezTo>
                  <a:cubicBezTo>
                    <a:pt x="954674" y="1065154"/>
                    <a:pt x="934286" y="1065722"/>
                    <a:pt x="913898" y="1065304"/>
                  </a:cubicBezTo>
                  <a:cubicBezTo>
                    <a:pt x="895092" y="1064916"/>
                    <a:pt x="883181" y="1053184"/>
                    <a:pt x="883331" y="1036140"/>
                  </a:cubicBezTo>
                  <a:cubicBezTo>
                    <a:pt x="883450" y="1019065"/>
                    <a:pt x="895510" y="1007841"/>
                    <a:pt x="914465" y="1007483"/>
                  </a:cubicBezTo>
                  <a:cubicBezTo>
                    <a:pt x="956614" y="1006677"/>
                    <a:pt x="998822" y="1009244"/>
                    <a:pt x="1040792" y="1001841"/>
                  </a:cubicBezTo>
                  <a:cubicBezTo>
                    <a:pt x="1170254" y="979006"/>
                    <a:pt x="1276999" y="867066"/>
                    <a:pt x="1295447" y="737635"/>
                  </a:cubicBezTo>
                  <a:cubicBezTo>
                    <a:pt x="1320074" y="564890"/>
                    <a:pt x="1203657" y="410413"/>
                    <a:pt x="1040852" y="379816"/>
                  </a:cubicBezTo>
                  <a:cubicBezTo>
                    <a:pt x="1032076" y="378175"/>
                    <a:pt x="1023210" y="376204"/>
                    <a:pt x="1014345" y="376025"/>
                  </a:cubicBezTo>
                  <a:cubicBezTo>
                    <a:pt x="989031" y="375518"/>
                    <a:pt x="963688" y="375846"/>
                    <a:pt x="938345" y="375846"/>
                  </a:cubicBezTo>
                  <a:cubicBezTo>
                    <a:pt x="938315" y="375339"/>
                    <a:pt x="938315" y="374891"/>
                    <a:pt x="938315" y="374443"/>
                  </a:cubicBezTo>
                  <a:close/>
                </a:path>
              </a:pathLst>
            </a:custGeom>
            <a:grpFill/>
            <a:ln w="2976" cap="flat">
              <a:noFill/>
              <a:prstDash val="solid"/>
              <a:miter/>
            </a:ln>
          </p:spPr>
          <p:txBody>
            <a:bodyPr rtlCol="0" anchor="ctr"/>
            <a:lstStyle/>
            <a:p>
              <a:endParaRPr lang="en-US">
                <a:solidFill>
                  <a:schemeClr val="accent2"/>
                </a:solidFill>
              </a:endParaRPr>
            </a:p>
          </p:txBody>
        </p:sp>
        <p:sp>
          <p:nvSpPr>
            <p:cNvPr id="61" name="Graphic 33">
              <a:extLst>
                <a:ext uri="{FF2B5EF4-FFF2-40B4-BE49-F238E27FC236}">
                  <a16:creationId xmlns:a16="http://schemas.microsoft.com/office/drawing/2014/main" id="{DAA9EA79-0979-4C91-B369-B116CE09120D}"/>
                </a:ext>
              </a:extLst>
            </p:cNvPr>
            <p:cNvSpPr/>
            <p:nvPr/>
          </p:nvSpPr>
          <p:spPr>
            <a:xfrm>
              <a:off x="1311360" y="3313340"/>
              <a:ext cx="680747" cy="470028"/>
            </a:xfrm>
            <a:custGeom>
              <a:avLst/>
              <a:gdLst>
                <a:gd name="connsiteX0" fmla="*/ 658370 w 680747"/>
                <a:gd name="connsiteY0" fmla="*/ 469990 h 470028"/>
                <a:gd name="connsiteX1" fmla="*/ 636609 w 680747"/>
                <a:gd name="connsiteY1" fmla="*/ 452498 h 470028"/>
                <a:gd name="connsiteX2" fmla="*/ 495506 w 680747"/>
                <a:gd name="connsiteY2" fmla="*/ 319275 h 470028"/>
                <a:gd name="connsiteX3" fmla="*/ 381566 w 680747"/>
                <a:gd name="connsiteY3" fmla="*/ 294409 h 470028"/>
                <a:gd name="connsiteX4" fmla="*/ 278761 w 680747"/>
                <a:gd name="connsiteY4" fmla="*/ 294409 h 470028"/>
                <a:gd name="connsiteX5" fmla="*/ 249687 w 680747"/>
                <a:gd name="connsiteY5" fmla="*/ 276499 h 470028"/>
                <a:gd name="connsiteX6" fmla="*/ 16136 w 680747"/>
                <a:gd name="connsiteY6" fmla="*/ 42740 h 470028"/>
                <a:gd name="connsiteX7" fmla="*/ 1897 w 680747"/>
                <a:gd name="connsiteY7" fmla="*/ 12799 h 470028"/>
                <a:gd name="connsiteX8" fmla="*/ 34703 w 680747"/>
                <a:gd name="connsiteY8" fmla="*/ 3277 h 470028"/>
                <a:gd name="connsiteX9" fmla="*/ 277746 w 680747"/>
                <a:gd name="connsiteY9" fmla="*/ 234798 h 470028"/>
                <a:gd name="connsiteX10" fmla="*/ 304522 w 680747"/>
                <a:gd name="connsiteY10" fmla="*/ 251454 h 470028"/>
                <a:gd name="connsiteX11" fmla="*/ 447028 w 680747"/>
                <a:gd name="connsiteY11" fmla="*/ 257783 h 470028"/>
                <a:gd name="connsiteX12" fmla="*/ 677116 w 680747"/>
                <a:gd name="connsiteY12" fmla="*/ 435095 h 470028"/>
                <a:gd name="connsiteX13" fmla="*/ 658370 w 680747"/>
                <a:gd name="connsiteY13" fmla="*/ 469990 h 47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747" h="470028">
                  <a:moveTo>
                    <a:pt x="658370" y="469990"/>
                  </a:moveTo>
                  <a:cubicBezTo>
                    <a:pt x="647236" y="470677"/>
                    <a:pt x="641624" y="462199"/>
                    <a:pt x="636609" y="452498"/>
                  </a:cubicBezTo>
                  <a:cubicBezTo>
                    <a:pt x="605117" y="391662"/>
                    <a:pt x="557893" y="347454"/>
                    <a:pt x="495506" y="319275"/>
                  </a:cubicBezTo>
                  <a:cubicBezTo>
                    <a:pt x="459267" y="302917"/>
                    <a:pt x="421148" y="295036"/>
                    <a:pt x="381566" y="294409"/>
                  </a:cubicBezTo>
                  <a:cubicBezTo>
                    <a:pt x="347298" y="293872"/>
                    <a:pt x="313000" y="293782"/>
                    <a:pt x="278761" y="294409"/>
                  </a:cubicBezTo>
                  <a:cubicBezTo>
                    <a:pt x="264493" y="294678"/>
                    <a:pt x="255836" y="289514"/>
                    <a:pt x="249687" y="276499"/>
                  </a:cubicBezTo>
                  <a:cubicBezTo>
                    <a:pt x="199866" y="170679"/>
                    <a:pt x="123299" y="91396"/>
                    <a:pt x="16136" y="42740"/>
                  </a:cubicBezTo>
                  <a:cubicBezTo>
                    <a:pt x="1957" y="36292"/>
                    <a:pt x="-3147" y="24859"/>
                    <a:pt x="1897" y="12799"/>
                  </a:cubicBezTo>
                  <a:cubicBezTo>
                    <a:pt x="7032" y="501"/>
                    <a:pt x="19599" y="-3499"/>
                    <a:pt x="34703" y="3277"/>
                  </a:cubicBezTo>
                  <a:cubicBezTo>
                    <a:pt x="142971" y="51814"/>
                    <a:pt x="222821" y="130440"/>
                    <a:pt x="277746" y="234798"/>
                  </a:cubicBezTo>
                  <a:cubicBezTo>
                    <a:pt x="284134" y="246917"/>
                    <a:pt x="290642" y="251424"/>
                    <a:pt x="304522" y="251454"/>
                  </a:cubicBezTo>
                  <a:cubicBezTo>
                    <a:pt x="352074" y="251574"/>
                    <a:pt x="399954" y="247007"/>
                    <a:pt x="447028" y="257783"/>
                  </a:cubicBezTo>
                  <a:cubicBezTo>
                    <a:pt x="550908" y="281574"/>
                    <a:pt x="627743" y="340648"/>
                    <a:pt x="677116" y="435095"/>
                  </a:cubicBezTo>
                  <a:cubicBezTo>
                    <a:pt x="686250" y="452617"/>
                    <a:pt x="677474" y="469453"/>
                    <a:pt x="658370" y="469990"/>
                  </a:cubicBezTo>
                  <a:close/>
                </a:path>
              </a:pathLst>
            </a:custGeom>
            <a:grpFill/>
            <a:ln w="2976" cap="flat">
              <a:noFill/>
              <a:prstDash val="solid"/>
              <a:miter/>
            </a:ln>
          </p:spPr>
          <p:txBody>
            <a:bodyPr rtlCol="0" anchor="ctr"/>
            <a:lstStyle/>
            <a:p>
              <a:endParaRPr lang="en-US">
                <a:solidFill>
                  <a:schemeClr val="accent2"/>
                </a:solidFill>
              </a:endParaRPr>
            </a:p>
          </p:txBody>
        </p:sp>
        <p:sp>
          <p:nvSpPr>
            <p:cNvPr id="62" name="Graphic 33">
              <a:extLst>
                <a:ext uri="{FF2B5EF4-FFF2-40B4-BE49-F238E27FC236}">
                  <a16:creationId xmlns:a16="http://schemas.microsoft.com/office/drawing/2014/main" id="{56D2AB03-E33A-47F2-BE5A-2429EE0E6D7C}"/>
                </a:ext>
              </a:extLst>
            </p:cNvPr>
            <p:cNvSpPr/>
            <p:nvPr/>
          </p:nvSpPr>
          <p:spPr>
            <a:xfrm>
              <a:off x="1967843" y="3788987"/>
              <a:ext cx="54991" cy="116646"/>
            </a:xfrm>
            <a:custGeom>
              <a:avLst/>
              <a:gdLst>
                <a:gd name="connsiteX0" fmla="*/ 54991 w 54991"/>
                <a:gd name="connsiteY0" fmla="*/ 86821 h 116646"/>
                <a:gd name="connsiteX1" fmla="*/ 53887 w 54991"/>
                <a:gd name="connsiteY1" fmla="*/ 101686 h 116646"/>
                <a:gd name="connsiteX2" fmla="*/ 31111 w 54991"/>
                <a:gd name="connsiteY2" fmla="*/ 116492 h 116646"/>
                <a:gd name="connsiteX3" fmla="*/ 11976 w 54991"/>
                <a:gd name="connsiteY3" fmla="*/ 97328 h 116646"/>
                <a:gd name="connsiteX4" fmla="*/ 932 w 54991"/>
                <a:gd name="connsiteY4" fmla="*/ 28493 h 116646"/>
                <a:gd name="connsiteX5" fmla="*/ 16663 w 54991"/>
                <a:gd name="connsiteY5" fmla="*/ 792 h 116646"/>
                <a:gd name="connsiteX6" fmla="*/ 43111 w 54991"/>
                <a:gd name="connsiteY6" fmla="*/ 18314 h 116646"/>
                <a:gd name="connsiteX7" fmla="*/ 54991 w 54991"/>
                <a:gd name="connsiteY7" fmla="*/ 86821 h 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91" h="116646">
                  <a:moveTo>
                    <a:pt x="54991" y="86821"/>
                  </a:moveTo>
                  <a:cubicBezTo>
                    <a:pt x="54752" y="90910"/>
                    <a:pt x="55439" y="96642"/>
                    <a:pt x="53887" y="101686"/>
                  </a:cubicBezTo>
                  <a:cubicBezTo>
                    <a:pt x="50573" y="112492"/>
                    <a:pt x="42424" y="117627"/>
                    <a:pt x="31111" y="116492"/>
                  </a:cubicBezTo>
                  <a:cubicBezTo>
                    <a:pt x="19767" y="115358"/>
                    <a:pt x="13081" y="108701"/>
                    <a:pt x="11976" y="97328"/>
                  </a:cubicBezTo>
                  <a:cubicBezTo>
                    <a:pt x="9708" y="74164"/>
                    <a:pt x="6753" y="51149"/>
                    <a:pt x="932" y="28493"/>
                  </a:cubicBezTo>
                  <a:cubicBezTo>
                    <a:pt x="-2620" y="14672"/>
                    <a:pt x="4275" y="4165"/>
                    <a:pt x="16663" y="792"/>
                  </a:cubicBezTo>
                  <a:cubicBezTo>
                    <a:pt x="28394" y="-2402"/>
                    <a:pt x="38782" y="4195"/>
                    <a:pt x="43111" y="18314"/>
                  </a:cubicBezTo>
                  <a:cubicBezTo>
                    <a:pt x="49767" y="40164"/>
                    <a:pt x="53200" y="62642"/>
                    <a:pt x="54991" y="86821"/>
                  </a:cubicBezTo>
                  <a:close/>
                </a:path>
              </a:pathLst>
            </a:custGeom>
            <a:grpFill/>
            <a:ln w="2976" cap="flat">
              <a:noFill/>
              <a:prstDash val="solid"/>
              <a:miter/>
            </a:ln>
          </p:spPr>
          <p:txBody>
            <a:bodyPr rtlCol="0" anchor="ctr"/>
            <a:lstStyle/>
            <a:p>
              <a:endParaRPr lang="en-US">
                <a:solidFill>
                  <a:schemeClr val="accent2"/>
                </a:solidFill>
              </a:endParaRPr>
            </a:p>
          </p:txBody>
        </p:sp>
        <p:sp>
          <p:nvSpPr>
            <p:cNvPr id="63" name="Graphic 33">
              <a:extLst>
                <a:ext uri="{FF2B5EF4-FFF2-40B4-BE49-F238E27FC236}">
                  <a16:creationId xmlns:a16="http://schemas.microsoft.com/office/drawing/2014/main" id="{56AEA484-258F-4F5D-800C-400710832FAB}"/>
                </a:ext>
              </a:extLst>
            </p:cNvPr>
            <p:cNvSpPr/>
            <p:nvPr/>
          </p:nvSpPr>
          <p:spPr>
            <a:xfrm>
              <a:off x="1581250" y="4122607"/>
              <a:ext cx="68126" cy="57945"/>
            </a:xfrm>
            <a:custGeom>
              <a:avLst/>
              <a:gdLst>
                <a:gd name="connsiteX0" fmla="*/ 34901 w 68126"/>
                <a:gd name="connsiteY0" fmla="*/ 57944 h 57945"/>
                <a:gd name="connsiteX1" fmla="*/ 6 w 68126"/>
                <a:gd name="connsiteY1" fmla="*/ 28481 h 57945"/>
                <a:gd name="connsiteX2" fmla="*/ 32901 w 68126"/>
                <a:gd name="connsiteY2" fmla="*/ 4 h 57945"/>
                <a:gd name="connsiteX3" fmla="*/ 68124 w 68126"/>
                <a:gd name="connsiteY3" fmla="*/ 28660 h 57945"/>
                <a:gd name="connsiteX4" fmla="*/ 34901 w 68126"/>
                <a:gd name="connsiteY4" fmla="*/ 57944 h 57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26" h="57945">
                  <a:moveTo>
                    <a:pt x="34901" y="57944"/>
                  </a:moveTo>
                  <a:cubicBezTo>
                    <a:pt x="13647" y="58093"/>
                    <a:pt x="-323" y="46302"/>
                    <a:pt x="6" y="28481"/>
                  </a:cubicBezTo>
                  <a:cubicBezTo>
                    <a:pt x="334" y="11556"/>
                    <a:pt x="13438" y="213"/>
                    <a:pt x="32901" y="4"/>
                  </a:cubicBezTo>
                  <a:cubicBezTo>
                    <a:pt x="55020" y="-235"/>
                    <a:pt x="67975" y="10302"/>
                    <a:pt x="68124" y="28660"/>
                  </a:cubicBezTo>
                  <a:cubicBezTo>
                    <a:pt x="68304" y="46541"/>
                    <a:pt x="55528" y="57795"/>
                    <a:pt x="34901" y="57944"/>
                  </a:cubicBezTo>
                  <a:close/>
                </a:path>
              </a:pathLst>
            </a:custGeom>
            <a:grpFill/>
            <a:ln w="2976" cap="flat">
              <a:noFill/>
              <a:prstDash val="solid"/>
              <a:miter/>
            </a:ln>
          </p:spPr>
          <p:txBody>
            <a:bodyPr rtlCol="0" anchor="ctr"/>
            <a:lstStyle/>
            <a:p>
              <a:endParaRPr lang="en-US">
                <a:solidFill>
                  <a:schemeClr val="accent2"/>
                </a:solidFill>
              </a:endParaRPr>
            </a:p>
          </p:txBody>
        </p:sp>
      </p:grpSp>
      <p:grpSp>
        <p:nvGrpSpPr>
          <p:cNvPr id="66" name="Group 65">
            <a:extLst>
              <a:ext uri="{FF2B5EF4-FFF2-40B4-BE49-F238E27FC236}">
                <a16:creationId xmlns:a16="http://schemas.microsoft.com/office/drawing/2014/main" id="{80CFF77E-3BAC-4E5B-807A-241B7F87A554}"/>
              </a:ext>
            </a:extLst>
          </p:cNvPr>
          <p:cNvGrpSpPr/>
          <p:nvPr/>
        </p:nvGrpSpPr>
        <p:grpSpPr>
          <a:xfrm>
            <a:off x="1113212" y="2565611"/>
            <a:ext cx="1639599" cy="1426859"/>
            <a:chOff x="250684" y="3115158"/>
            <a:chExt cx="1901962" cy="1624362"/>
          </a:xfrm>
          <a:solidFill>
            <a:schemeClr val="accent2"/>
          </a:solidFill>
        </p:grpSpPr>
        <p:sp>
          <p:nvSpPr>
            <p:cNvPr id="67" name="Graphic 33">
              <a:extLst>
                <a:ext uri="{FF2B5EF4-FFF2-40B4-BE49-F238E27FC236}">
                  <a16:creationId xmlns:a16="http://schemas.microsoft.com/office/drawing/2014/main" id="{D9B439D9-88B4-498B-977C-0A251DD1E552}"/>
                </a:ext>
              </a:extLst>
            </p:cNvPr>
            <p:cNvSpPr/>
            <p:nvPr/>
          </p:nvSpPr>
          <p:spPr>
            <a:xfrm>
              <a:off x="250684" y="3352277"/>
              <a:ext cx="1305590" cy="1387243"/>
            </a:xfrm>
            <a:custGeom>
              <a:avLst/>
              <a:gdLst>
                <a:gd name="connsiteX0" fmla="*/ 1156483 w 1305590"/>
                <a:gd name="connsiteY0" fmla="*/ 1065735 h 1387243"/>
                <a:gd name="connsiteX1" fmla="*/ 1089021 w 1305590"/>
                <a:gd name="connsiteY1" fmla="*/ 1065735 h 1387243"/>
                <a:gd name="connsiteX2" fmla="*/ 1050305 w 1305590"/>
                <a:gd name="connsiteY2" fmla="*/ 1027526 h 1387243"/>
                <a:gd name="connsiteX3" fmla="*/ 1050603 w 1305590"/>
                <a:gd name="connsiteY3" fmla="*/ 680156 h 1387243"/>
                <a:gd name="connsiteX4" fmla="*/ 1033618 w 1305590"/>
                <a:gd name="connsiteY4" fmla="*/ 663171 h 1387243"/>
                <a:gd name="connsiteX5" fmla="*/ 866634 w 1305590"/>
                <a:gd name="connsiteY5" fmla="*/ 663201 h 1387243"/>
                <a:gd name="connsiteX6" fmla="*/ 852127 w 1305590"/>
                <a:gd name="connsiteY6" fmla="*/ 678066 h 1387243"/>
                <a:gd name="connsiteX7" fmla="*/ 852366 w 1305590"/>
                <a:gd name="connsiteY7" fmla="*/ 1025437 h 1387243"/>
                <a:gd name="connsiteX8" fmla="*/ 812724 w 1305590"/>
                <a:gd name="connsiteY8" fmla="*/ 1065735 h 1387243"/>
                <a:gd name="connsiteX9" fmla="*/ 747143 w 1305590"/>
                <a:gd name="connsiteY9" fmla="*/ 1066064 h 1387243"/>
                <a:gd name="connsiteX10" fmla="*/ 745143 w 1305590"/>
                <a:gd name="connsiteY10" fmla="*/ 1068422 h 1387243"/>
                <a:gd name="connsiteX11" fmla="*/ 798097 w 1305590"/>
                <a:gd name="connsiteY11" fmla="*/ 1131227 h 1387243"/>
                <a:gd name="connsiteX12" fmla="*/ 860575 w 1305590"/>
                <a:gd name="connsiteY12" fmla="*/ 1205227 h 1387243"/>
                <a:gd name="connsiteX13" fmla="*/ 859948 w 1305590"/>
                <a:gd name="connsiteY13" fmla="*/ 1249973 h 1387243"/>
                <a:gd name="connsiteX14" fmla="*/ 815799 w 1305590"/>
                <a:gd name="connsiteY14" fmla="*/ 1242570 h 1387243"/>
                <a:gd name="connsiteX15" fmla="*/ 660725 w 1305590"/>
                <a:gd name="connsiteY15" fmla="*/ 1059466 h 1387243"/>
                <a:gd name="connsiteX16" fmla="*/ 653442 w 1305590"/>
                <a:gd name="connsiteY16" fmla="*/ 1024034 h 1387243"/>
                <a:gd name="connsiteX17" fmla="*/ 685651 w 1305590"/>
                <a:gd name="connsiteY17" fmla="*/ 1007049 h 1387243"/>
                <a:gd name="connsiteX18" fmla="*/ 779590 w 1305590"/>
                <a:gd name="connsiteY18" fmla="*/ 1007318 h 1387243"/>
                <a:gd name="connsiteX19" fmla="*/ 793889 w 1305590"/>
                <a:gd name="connsiteY19" fmla="*/ 993736 h 1387243"/>
                <a:gd name="connsiteX20" fmla="*/ 793859 w 1305590"/>
                <a:gd name="connsiteY20" fmla="*/ 841677 h 1387243"/>
                <a:gd name="connsiteX21" fmla="*/ 779620 w 1305590"/>
                <a:gd name="connsiteY21" fmla="*/ 827946 h 1387243"/>
                <a:gd name="connsiteX22" fmla="*/ 378548 w 1305590"/>
                <a:gd name="connsiteY22" fmla="*/ 828155 h 1387243"/>
                <a:gd name="connsiteX23" fmla="*/ 13984 w 1305590"/>
                <a:gd name="connsiteY23" fmla="*/ 553470 h 1387243"/>
                <a:gd name="connsiteX24" fmla="*/ 312012 w 1305590"/>
                <a:gd name="connsiteY24" fmla="*/ 84101 h 1387243"/>
                <a:gd name="connsiteX25" fmla="*/ 451772 w 1305590"/>
                <a:gd name="connsiteY25" fmla="*/ 78907 h 1387243"/>
                <a:gd name="connsiteX26" fmla="*/ 472637 w 1305590"/>
                <a:gd name="connsiteY26" fmla="*/ 65414 h 1387243"/>
                <a:gd name="connsiteX27" fmla="*/ 499174 w 1305590"/>
                <a:gd name="connsiteY27" fmla="*/ 15594 h 1387243"/>
                <a:gd name="connsiteX28" fmla="*/ 538995 w 1305590"/>
                <a:gd name="connsiteY28" fmla="*/ 3743 h 1387243"/>
                <a:gd name="connsiteX29" fmla="*/ 549562 w 1305590"/>
                <a:gd name="connsiteY29" fmla="*/ 44758 h 1387243"/>
                <a:gd name="connsiteX30" fmla="*/ 514697 w 1305590"/>
                <a:gd name="connsiteY30" fmla="*/ 113713 h 1387243"/>
                <a:gd name="connsiteX31" fmla="*/ 475712 w 1305590"/>
                <a:gd name="connsiteY31" fmla="*/ 137563 h 1387243"/>
                <a:gd name="connsiteX32" fmla="*/ 357952 w 1305590"/>
                <a:gd name="connsiteY32" fmla="*/ 138250 h 1387243"/>
                <a:gd name="connsiteX33" fmla="*/ 65864 w 1305590"/>
                <a:gd name="connsiteY33" fmla="*/ 386725 h 1387243"/>
                <a:gd name="connsiteX34" fmla="*/ 327414 w 1305590"/>
                <a:gd name="connsiteY34" fmla="*/ 766484 h 1387243"/>
                <a:gd name="connsiteX35" fmla="*/ 380877 w 1305590"/>
                <a:gd name="connsiteY35" fmla="*/ 770125 h 1387243"/>
                <a:gd name="connsiteX36" fmla="*/ 778963 w 1305590"/>
                <a:gd name="connsiteY36" fmla="*/ 770573 h 1387243"/>
                <a:gd name="connsiteX37" fmla="*/ 793829 w 1305590"/>
                <a:gd name="connsiteY37" fmla="*/ 756185 h 1387243"/>
                <a:gd name="connsiteX38" fmla="*/ 793530 w 1305590"/>
                <a:gd name="connsiteY38" fmla="*/ 639888 h 1387243"/>
                <a:gd name="connsiteX39" fmla="*/ 826993 w 1305590"/>
                <a:gd name="connsiteY39" fmla="*/ 605769 h 1387243"/>
                <a:gd name="connsiteX40" fmla="*/ 1075976 w 1305590"/>
                <a:gd name="connsiteY40" fmla="*/ 605769 h 1387243"/>
                <a:gd name="connsiteX41" fmla="*/ 1109050 w 1305590"/>
                <a:gd name="connsiteY41" fmla="*/ 638753 h 1387243"/>
                <a:gd name="connsiteX42" fmla="*/ 1108841 w 1305590"/>
                <a:gd name="connsiteY42" fmla="*/ 756544 h 1387243"/>
                <a:gd name="connsiteX43" fmla="*/ 1122543 w 1305590"/>
                <a:gd name="connsiteY43" fmla="*/ 770633 h 1387243"/>
                <a:gd name="connsiteX44" fmla="*/ 1274631 w 1305590"/>
                <a:gd name="connsiteY44" fmla="*/ 770305 h 1387243"/>
                <a:gd name="connsiteX45" fmla="*/ 1302989 w 1305590"/>
                <a:gd name="connsiteY45" fmla="*/ 788125 h 1387243"/>
                <a:gd name="connsiteX46" fmla="*/ 1296929 w 1305590"/>
                <a:gd name="connsiteY46" fmla="*/ 819737 h 1387243"/>
                <a:gd name="connsiteX47" fmla="*/ 1270930 w 1305590"/>
                <a:gd name="connsiteY47" fmla="*/ 828304 h 1387243"/>
                <a:gd name="connsiteX48" fmla="*/ 1123319 w 1305590"/>
                <a:gd name="connsiteY48" fmla="*/ 828035 h 1387243"/>
                <a:gd name="connsiteX49" fmla="*/ 1108782 w 1305590"/>
                <a:gd name="connsiteY49" fmla="*/ 841468 h 1387243"/>
                <a:gd name="connsiteX50" fmla="*/ 1108871 w 1305590"/>
                <a:gd name="connsiteY50" fmla="*/ 995019 h 1387243"/>
                <a:gd name="connsiteX51" fmla="*/ 1121319 w 1305590"/>
                <a:gd name="connsiteY51" fmla="*/ 1007347 h 1387243"/>
                <a:gd name="connsiteX52" fmla="*/ 1215229 w 1305590"/>
                <a:gd name="connsiteY52" fmla="*/ 1007079 h 1387243"/>
                <a:gd name="connsiteX53" fmla="*/ 1249616 w 1305590"/>
                <a:gd name="connsiteY53" fmla="*/ 1025228 h 1387243"/>
                <a:gd name="connsiteX54" fmla="*/ 1240154 w 1305590"/>
                <a:gd name="connsiteY54" fmla="*/ 1061616 h 1387243"/>
                <a:gd name="connsiteX55" fmla="*/ 980245 w 1305590"/>
                <a:gd name="connsiteY55" fmla="*/ 1368778 h 1387243"/>
                <a:gd name="connsiteX56" fmla="*/ 922186 w 1305590"/>
                <a:gd name="connsiteY56" fmla="*/ 1368569 h 1387243"/>
                <a:gd name="connsiteX57" fmla="*/ 884783 w 1305590"/>
                <a:gd name="connsiteY57" fmla="*/ 1324062 h 1387243"/>
                <a:gd name="connsiteX58" fmla="*/ 887171 w 1305590"/>
                <a:gd name="connsiteY58" fmla="*/ 1281644 h 1387243"/>
                <a:gd name="connsiteX59" fmla="*/ 928455 w 1305590"/>
                <a:gd name="connsiteY59" fmla="*/ 1285674 h 1387243"/>
                <a:gd name="connsiteX60" fmla="*/ 944843 w 1305590"/>
                <a:gd name="connsiteY60" fmla="*/ 1304987 h 1387243"/>
                <a:gd name="connsiteX61" fmla="*/ 957051 w 1305590"/>
                <a:gd name="connsiteY61" fmla="*/ 1305882 h 1387243"/>
                <a:gd name="connsiteX62" fmla="*/ 1156692 w 1305590"/>
                <a:gd name="connsiteY62" fmla="*/ 1068899 h 1387243"/>
                <a:gd name="connsiteX63" fmla="*/ 1156483 w 1305590"/>
                <a:gd name="connsiteY63" fmla="*/ 1065735 h 13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05590" h="1387243">
                  <a:moveTo>
                    <a:pt x="1156483" y="1065735"/>
                  </a:moveTo>
                  <a:cubicBezTo>
                    <a:pt x="1133677" y="1065735"/>
                    <a:pt x="1111349" y="1065735"/>
                    <a:pt x="1089021" y="1065735"/>
                  </a:cubicBezTo>
                  <a:cubicBezTo>
                    <a:pt x="1060185" y="1065735"/>
                    <a:pt x="1050305" y="1056034"/>
                    <a:pt x="1050305" y="1027526"/>
                  </a:cubicBezTo>
                  <a:cubicBezTo>
                    <a:pt x="1050275" y="911736"/>
                    <a:pt x="1050036" y="795946"/>
                    <a:pt x="1050603" y="680156"/>
                  </a:cubicBezTo>
                  <a:cubicBezTo>
                    <a:pt x="1050663" y="666574"/>
                    <a:pt x="1047290" y="662962"/>
                    <a:pt x="1033618" y="663171"/>
                  </a:cubicBezTo>
                  <a:cubicBezTo>
                    <a:pt x="977977" y="664007"/>
                    <a:pt x="922305" y="663917"/>
                    <a:pt x="866634" y="663201"/>
                  </a:cubicBezTo>
                  <a:cubicBezTo>
                    <a:pt x="854575" y="663052"/>
                    <a:pt x="852067" y="666634"/>
                    <a:pt x="852127" y="678066"/>
                  </a:cubicBezTo>
                  <a:cubicBezTo>
                    <a:pt x="852545" y="793857"/>
                    <a:pt x="852396" y="909647"/>
                    <a:pt x="852366" y="1025437"/>
                  </a:cubicBezTo>
                  <a:cubicBezTo>
                    <a:pt x="852366" y="1056452"/>
                    <a:pt x="843231" y="1065675"/>
                    <a:pt x="812724" y="1065735"/>
                  </a:cubicBezTo>
                  <a:cubicBezTo>
                    <a:pt x="790874" y="1065765"/>
                    <a:pt x="768993" y="1065914"/>
                    <a:pt x="747143" y="1066064"/>
                  </a:cubicBezTo>
                  <a:cubicBezTo>
                    <a:pt x="746844" y="1066064"/>
                    <a:pt x="746575" y="1066720"/>
                    <a:pt x="745143" y="1068422"/>
                  </a:cubicBezTo>
                  <a:cubicBezTo>
                    <a:pt x="762635" y="1089198"/>
                    <a:pt x="780336" y="1110212"/>
                    <a:pt x="798097" y="1131227"/>
                  </a:cubicBezTo>
                  <a:cubicBezTo>
                    <a:pt x="818933" y="1155884"/>
                    <a:pt x="839918" y="1180451"/>
                    <a:pt x="860575" y="1205227"/>
                  </a:cubicBezTo>
                  <a:cubicBezTo>
                    <a:pt x="874157" y="1221525"/>
                    <a:pt x="873709" y="1238599"/>
                    <a:pt x="859948" y="1249973"/>
                  </a:cubicBezTo>
                  <a:cubicBezTo>
                    <a:pt x="846366" y="1261166"/>
                    <a:pt x="829261" y="1258480"/>
                    <a:pt x="815799" y="1242570"/>
                  </a:cubicBezTo>
                  <a:cubicBezTo>
                    <a:pt x="764068" y="1181585"/>
                    <a:pt x="712486" y="1120451"/>
                    <a:pt x="660725" y="1059466"/>
                  </a:cubicBezTo>
                  <a:cubicBezTo>
                    <a:pt x="651681" y="1048810"/>
                    <a:pt x="646875" y="1037526"/>
                    <a:pt x="653442" y="1024034"/>
                  </a:cubicBezTo>
                  <a:cubicBezTo>
                    <a:pt x="659919" y="1010691"/>
                    <a:pt x="671770" y="1006989"/>
                    <a:pt x="685651" y="1007049"/>
                  </a:cubicBezTo>
                  <a:cubicBezTo>
                    <a:pt x="716964" y="1007168"/>
                    <a:pt x="748277" y="1006631"/>
                    <a:pt x="779590" y="1007318"/>
                  </a:cubicBezTo>
                  <a:cubicBezTo>
                    <a:pt x="790217" y="1007556"/>
                    <a:pt x="794068" y="1005556"/>
                    <a:pt x="793889" y="993736"/>
                  </a:cubicBezTo>
                  <a:cubicBezTo>
                    <a:pt x="793142" y="943049"/>
                    <a:pt x="793172" y="892363"/>
                    <a:pt x="793859" y="841677"/>
                  </a:cubicBezTo>
                  <a:cubicBezTo>
                    <a:pt x="794008" y="830065"/>
                    <a:pt x="790396" y="827916"/>
                    <a:pt x="779620" y="827946"/>
                  </a:cubicBezTo>
                  <a:cubicBezTo>
                    <a:pt x="645920" y="828334"/>
                    <a:pt x="512249" y="828573"/>
                    <a:pt x="378548" y="828155"/>
                  </a:cubicBezTo>
                  <a:cubicBezTo>
                    <a:pt x="205147" y="827588"/>
                    <a:pt x="60819" y="718514"/>
                    <a:pt x="13984" y="553470"/>
                  </a:cubicBezTo>
                  <a:cubicBezTo>
                    <a:pt x="-46195" y="341472"/>
                    <a:pt x="94282" y="120578"/>
                    <a:pt x="312012" y="84101"/>
                  </a:cubicBezTo>
                  <a:cubicBezTo>
                    <a:pt x="358489" y="76310"/>
                    <a:pt x="405175" y="79116"/>
                    <a:pt x="451772" y="78907"/>
                  </a:cubicBezTo>
                  <a:cubicBezTo>
                    <a:pt x="462876" y="78847"/>
                    <a:pt x="468130" y="75653"/>
                    <a:pt x="472637" y="65414"/>
                  </a:cubicBezTo>
                  <a:cubicBezTo>
                    <a:pt x="480219" y="48221"/>
                    <a:pt x="489622" y="31803"/>
                    <a:pt x="499174" y="15594"/>
                  </a:cubicBezTo>
                  <a:cubicBezTo>
                    <a:pt x="508100" y="460"/>
                    <a:pt x="524935" y="-4018"/>
                    <a:pt x="538995" y="3743"/>
                  </a:cubicBezTo>
                  <a:cubicBezTo>
                    <a:pt x="553652" y="11833"/>
                    <a:pt x="558577" y="28937"/>
                    <a:pt x="549562" y="44758"/>
                  </a:cubicBezTo>
                  <a:cubicBezTo>
                    <a:pt x="536786" y="67176"/>
                    <a:pt x="525025" y="90041"/>
                    <a:pt x="514697" y="113713"/>
                  </a:cubicBezTo>
                  <a:cubicBezTo>
                    <a:pt x="507413" y="130399"/>
                    <a:pt x="494637" y="137862"/>
                    <a:pt x="475712" y="137563"/>
                  </a:cubicBezTo>
                  <a:cubicBezTo>
                    <a:pt x="436458" y="136936"/>
                    <a:pt x="397175" y="136936"/>
                    <a:pt x="357952" y="138250"/>
                  </a:cubicBezTo>
                  <a:cubicBezTo>
                    <a:pt x="219027" y="142877"/>
                    <a:pt x="93386" y="250100"/>
                    <a:pt x="65864" y="386725"/>
                  </a:cubicBezTo>
                  <a:cubicBezTo>
                    <a:pt x="29417" y="567649"/>
                    <a:pt x="145416" y="736394"/>
                    <a:pt x="327414" y="766484"/>
                  </a:cubicBezTo>
                  <a:cubicBezTo>
                    <a:pt x="344967" y="769379"/>
                    <a:pt x="363026" y="770066"/>
                    <a:pt x="380877" y="770125"/>
                  </a:cubicBezTo>
                  <a:cubicBezTo>
                    <a:pt x="513562" y="770424"/>
                    <a:pt x="646278" y="770155"/>
                    <a:pt x="778963" y="770573"/>
                  </a:cubicBezTo>
                  <a:cubicBezTo>
                    <a:pt x="790277" y="770603"/>
                    <a:pt x="794098" y="768305"/>
                    <a:pt x="793829" y="756185"/>
                  </a:cubicBezTo>
                  <a:cubicBezTo>
                    <a:pt x="792963" y="717439"/>
                    <a:pt x="793411" y="678664"/>
                    <a:pt x="793530" y="639888"/>
                  </a:cubicBezTo>
                  <a:cubicBezTo>
                    <a:pt x="793590" y="616753"/>
                    <a:pt x="804157" y="605798"/>
                    <a:pt x="826993" y="605769"/>
                  </a:cubicBezTo>
                  <a:cubicBezTo>
                    <a:pt x="909977" y="605619"/>
                    <a:pt x="992992" y="605619"/>
                    <a:pt x="1075976" y="605769"/>
                  </a:cubicBezTo>
                  <a:cubicBezTo>
                    <a:pt x="1097976" y="605798"/>
                    <a:pt x="1108961" y="616873"/>
                    <a:pt x="1109050" y="638753"/>
                  </a:cubicBezTo>
                  <a:cubicBezTo>
                    <a:pt x="1109229" y="678007"/>
                    <a:pt x="1109498" y="717290"/>
                    <a:pt x="1108841" y="756544"/>
                  </a:cubicBezTo>
                  <a:cubicBezTo>
                    <a:pt x="1108662" y="767409"/>
                    <a:pt x="1111020" y="770782"/>
                    <a:pt x="1122543" y="770633"/>
                  </a:cubicBezTo>
                  <a:cubicBezTo>
                    <a:pt x="1173229" y="769916"/>
                    <a:pt x="1223915" y="770394"/>
                    <a:pt x="1274631" y="770305"/>
                  </a:cubicBezTo>
                  <a:cubicBezTo>
                    <a:pt x="1287945" y="770275"/>
                    <a:pt x="1297586" y="776066"/>
                    <a:pt x="1302989" y="788125"/>
                  </a:cubicBezTo>
                  <a:cubicBezTo>
                    <a:pt x="1308243" y="799857"/>
                    <a:pt x="1305198" y="810543"/>
                    <a:pt x="1296929" y="819737"/>
                  </a:cubicBezTo>
                  <a:cubicBezTo>
                    <a:pt x="1290034" y="827409"/>
                    <a:pt x="1280661" y="828334"/>
                    <a:pt x="1270930" y="828304"/>
                  </a:cubicBezTo>
                  <a:cubicBezTo>
                    <a:pt x="1221736" y="828185"/>
                    <a:pt x="1172513" y="828513"/>
                    <a:pt x="1123319" y="828035"/>
                  </a:cubicBezTo>
                  <a:cubicBezTo>
                    <a:pt x="1112961" y="827946"/>
                    <a:pt x="1108603" y="829438"/>
                    <a:pt x="1108782" y="841468"/>
                  </a:cubicBezTo>
                  <a:cubicBezTo>
                    <a:pt x="1109528" y="892632"/>
                    <a:pt x="1109349" y="943855"/>
                    <a:pt x="1108871" y="995019"/>
                  </a:cubicBezTo>
                  <a:cubicBezTo>
                    <a:pt x="1108782" y="1004900"/>
                    <a:pt x="1111647" y="1007527"/>
                    <a:pt x="1121319" y="1007347"/>
                  </a:cubicBezTo>
                  <a:cubicBezTo>
                    <a:pt x="1152602" y="1006751"/>
                    <a:pt x="1183915" y="1007258"/>
                    <a:pt x="1215229" y="1007079"/>
                  </a:cubicBezTo>
                  <a:cubicBezTo>
                    <a:pt x="1230064" y="1006989"/>
                    <a:pt x="1242930" y="1010153"/>
                    <a:pt x="1249616" y="1025228"/>
                  </a:cubicBezTo>
                  <a:cubicBezTo>
                    <a:pt x="1256124" y="1039855"/>
                    <a:pt x="1249258" y="1050840"/>
                    <a:pt x="1240154" y="1061616"/>
                  </a:cubicBezTo>
                  <a:cubicBezTo>
                    <a:pt x="1153468" y="1163943"/>
                    <a:pt x="1066872" y="1266390"/>
                    <a:pt x="980245" y="1368778"/>
                  </a:cubicBezTo>
                  <a:cubicBezTo>
                    <a:pt x="959380" y="1393464"/>
                    <a:pt x="943171" y="1393404"/>
                    <a:pt x="922186" y="1368569"/>
                  </a:cubicBezTo>
                  <a:cubicBezTo>
                    <a:pt x="909679" y="1353763"/>
                    <a:pt x="896962" y="1339136"/>
                    <a:pt x="884783" y="1324062"/>
                  </a:cubicBezTo>
                  <a:cubicBezTo>
                    <a:pt x="873082" y="1309584"/>
                    <a:pt x="874336" y="1292330"/>
                    <a:pt x="887171" y="1281644"/>
                  </a:cubicBezTo>
                  <a:cubicBezTo>
                    <a:pt x="899709" y="1271226"/>
                    <a:pt x="916037" y="1272659"/>
                    <a:pt x="928455" y="1285674"/>
                  </a:cubicBezTo>
                  <a:cubicBezTo>
                    <a:pt x="934276" y="1291763"/>
                    <a:pt x="939708" y="1298300"/>
                    <a:pt x="944843" y="1304987"/>
                  </a:cubicBezTo>
                  <a:cubicBezTo>
                    <a:pt x="948872" y="1310271"/>
                    <a:pt x="951678" y="1312271"/>
                    <a:pt x="957051" y="1305882"/>
                  </a:cubicBezTo>
                  <a:cubicBezTo>
                    <a:pt x="1023469" y="1226779"/>
                    <a:pt x="1090125" y="1147884"/>
                    <a:pt x="1156692" y="1068899"/>
                  </a:cubicBezTo>
                  <a:cubicBezTo>
                    <a:pt x="1156990" y="1068690"/>
                    <a:pt x="1156722" y="1068063"/>
                    <a:pt x="1156483" y="1065735"/>
                  </a:cubicBezTo>
                  <a:close/>
                </a:path>
              </a:pathLst>
            </a:custGeom>
            <a:grpFill/>
            <a:ln w="2976" cap="flat">
              <a:noFill/>
              <a:prstDash val="solid"/>
              <a:miter/>
            </a:ln>
          </p:spPr>
          <p:txBody>
            <a:bodyPr rtlCol="0" anchor="ctr"/>
            <a:lstStyle/>
            <a:p>
              <a:endParaRPr lang="en-US">
                <a:solidFill>
                  <a:schemeClr val="accent2"/>
                </a:solidFill>
              </a:endParaRPr>
            </a:p>
            <a:p>
              <a:endParaRPr lang="en-US">
                <a:solidFill>
                  <a:schemeClr val="accent2"/>
                </a:solidFill>
              </a:endParaRPr>
            </a:p>
            <a:p>
              <a:r>
                <a:rPr lang="en-US" sz="1400">
                  <a:solidFill>
                    <a:srgbClr val="002060"/>
                  </a:solidFill>
                </a:rPr>
                <a:t>Resource</a:t>
              </a:r>
            </a:p>
            <a:p>
              <a:r>
                <a:rPr lang="en-US" sz="1400">
                  <a:solidFill>
                    <a:srgbClr val="002060"/>
                  </a:solidFill>
                </a:rPr>
                <a:t>Hierarchy</a:t>
              </a:r>
            </a:p>
          </p:txBody>
        </p:sp>
        <p:sp>
          <p:nvSpPr>
            <p:cNvPr id="68" name="Graphic 33">
              <a:extLst>
                <a:ext uri="{FF2B5EF4-FFF2-40B4-BE49-F238E27FC236}">
                  <a16:creationId xmlns:a16="http://schemas.microsoft.com/office/drawing/2014/main" id="{6C83869A-9DC2-4510-8238-5C2B97EF7E4B}"/>
                </a:ext>
              </a:extLst>
            </p:cNvPr>
            <p:cNvSpPr/>
            <p:nvPr/>
          </p:nvSpPr>
          <p:spPr>
            <a:xfrm>
              <a:off x="795715" y="3115158"/>
              <a:ext cx="1356931" cy="1065535"/>
            </a:xfrm>
            <a:custGeom>
              <a:avLst/>
              <a:gdLst>
                <a:gd name="connsiteX0" fmla="*/ 938315 w 1356931"/>
                <a:gd name="connsiteY0" fmla="*/ 374443 h 1065535"/>
                <a:gd name="connsiteX1" fmla="*/ 875719 w 1356931"/>
                <a:gd name="connsiteY1" fmla="*/ 374682 h 1065535"/>
                <a:gd name="connsiteX2" fmla="*/ 834107 w 1356931"/>
                <a:gd name="connsiteY2" fmla="*/ 348593 h 1065535"/>
                <a:gd name="connsiteX3" fmla="*/ 582617 w 1356931"/>
                <a:gd name="connsiteY3" fmla="*/ 97311 h 1065535"/>
                <a:gd name="connsiteX4" fmla="*/ 116948 w 1356931"/>
                <a:gd name="connsiteY4" fmla="*/ 157042 h 1065535"/>
                <a:gd name="connsiteX5" fmla="*/ 50800 w 1356931"/>
                <a:gd name="connsiteY5" fmla="*/ 219191 h 1065535"/>
                <a:gd name="connsiteX6" fmla="*/ 15606 w 1356931"/>
                <a:gd name="connsiteY6" fmla="*/ 225937 h 1065535"/>
                <a:gd name="connsiteX7" fmla="*/ 323 w 1356931"/>
                <a:gd name="connsiteY7" fmla="*/ 194803 h 1065535"/>
                <a:gd name="connsiteX8" fmla="*/ 8203 w 1356931"/>
                <a:gd name="connsiteY8" fmla="*/ 179102 h 1065535"/>
                <a:gd name="connsiteX9" fmla="*/ 345962 w 1356931"/>
                <a:gd name="connsiteY9" fmla="*/ 3043 h 1065535"/>
                <a:gd name="connsiteX10" fmla="*/ 836227 w 1356931"/>
                <a:gd name="connsiteY10" fmla="*/ 235370 h 1065535"/>
                <a:gd name="connsiteX11" fmla="*/ 877599 w 1356931"/>
                <a:gd name="connsiteY11" fmla="*/ 304145 h 1065535"/>
                <a:gd name="connsiteX12" fmla="*/ 896674 w 1356931"/>
                <a:gd name="connsiteY12" fmla="*/ 316086 h 1065535"/>
                <a:gd name="connsiteX13" fmla="*/ 1018822 w 1356931"/>
                <a:gd name="connsiteY13" fmla="*/ 317847 h 1065535"/>
                <a:gd name="connsiteX14" fmla="*/ 1352193 w 1356931"/>
                <a:gd name="connsiteY14" fmla="*/ 629606 h 1065535"/>
                <a:gd name="connsiteX15" fmla="*/ 1116254 w 1356931"/>
                <a:gd name="connsiteY15" fmla="*/ 1040856 h 1065535"/>
                <a:gd name="connsiteX16" fmla="*/ 975031 w 1356931"/>
                <a:gd name="connsiteY16" fmla="*/ 1065483 h 1065535"/>
                <a:gd name="connsiteX17" fmla="*/ 913898 w 1356931"/>
                <a:gd name="connsiteY17" fmla="*/ 1065304 h 1065535"/>
                <a:gd name="connsiteX18" fmla="*/ 883331 w 1356931"/>
                <a:gd name="connsiteY18" fmla="*/ 1036140 h 1065535"/>
                <a:gd name="connsiteX19" fmla="*/ 914465 w 1356931"/>
                <a:gd name="connsiteY19" fmla="*/ 1007483 h 1065535"/>
                <a:gd name="connsiteX20" fmla="*/ 1040792 w 1356931"/>
                <a:gd name="connsiteY20" fmla="*/ 1001841 h 1065535"/>
                <a:gd name="connsiteX21" fmla="*/ 1295447 w 1356931"/>
                <a:gd name="connsiteY21" fmla="*/ 737635 h 1065535"/>
                <a:gd name="connsiteX22" fmla="*/ 1040852 w 1356931"/>
                <a:gd name="connsiteY22" fmla="*/ 379816 h 1065535"/>
                <a:gd name="connsiteX23" fmla="*/ 1014345 w 1356931"/>
                <a:gd name="connsiteY23" fmla="*/ 376025 h 1065535"/>
                <a:gd name="connsiteX24" fmla="*/ 938345 w 1356931"/>
                <a:gd name="connsiteY24" fmla="*/ 375846 h 1065535"/>
                <a:gd name="connsiteX25" fmla="*/ 938315 w 1356931"/>
                <a:gd name="connsiteY25" fmla="*/ 374443 h 106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56931" h="1065535">
                  <a:moveTo>
                    <a:pt x="938315" y="374443"/>
                  </a:moveTo>
                  <a:cubicBezTo>
                    <a:pt x="917450" y="374443"/>
                    <a:pt x="896525" y="373637"/>
                    <a:pt x="875719" y="374682"/>
                  </a:cubicBezTo>
                  <a:cubicBezTo>
                    <a:pt x="855122" y="375727"/>
                    <a:pt x="843062" y="367428"/>
                    <a:pt x="834107" y="348593"/>
                  </a:cubicBezTo>
                  <a:cubicBezTo>
                    <a:pt x="780197" y="235101"/>
                    <a:pt x="698257" y="147908"/>
                    <a:pt x="582617" y="97311"/>
                  </a:cubicBezTo>
                  <a:cubicBezTo>
                    <a:pt x="416498" y="24655"/>
                    <a:pt x="261186" y="52117"/>
                    <a:pt x="116948" y="157042"/>
                  </a:cubicBezTo>
                  <a:cubicBezTo>
                    <a:pt x="92382" y="174922"/>
                    <a:pt x="71218" y="196713"/>
                    <a:pt x="50800" y="219191"/>
                  </a:cubicBezTo>
                  <a:cubicBezTo>
                    <a:pt x="41128" y="229847"/>
                    <a:pt x="28740" y="232564"/>
                    <a:pt x="15606" y="225937"/>
                  </a:cubicBezTo>
                  <a:cubicBezTo>
                    <a:pt x="3039" y="219579"/>
                    <a:pt x="-1289" y="208564"/>
                    <a:pt x="323" y="194803"/>
                  </a:cubicBezTo>
                  <a:cubicBezTo>
                    <a:pt x="1069" y="188534"/>
                    <a:pt x="4203" y="183549"/>
                    <a:pt x="8203" y="179102"/>
                  </a:cubicBezTo>
                  <a:cubicBezTo>
                    <a:pt x="98799" y="78237"/>
                    <a:pt x="210978" y="16655"/>
                    <a:pt x="345962" y="3043"/>
                  </a:cubicBezTo>
                  <a:cubicBezTo>
                    <a:pt x="555065" y="-18031"/>
                    <a:pt x="713780" y="71520"/>
                    <a:pt x="836227" y="235370"/>
                  </a:cubicBezTo>
                  <a:cubicBezTo>
                    <a:pt x="852286" y="256862"/>
                    <a:pt x="865928" y="279996"/>
                    <a:pt x="877599" y="304145"/>
                  </a:cubicBezTo>
                  <a:cubicBezTo>
                    <a:pt x="881838" y="312951"/>
                    <a:pt x="886644" y="316026"/>
                    <a:pt x="896674" y="316086"/>
                  </a:cubicBezTo>
                  <a:cubicBezTo>
                    <a:pt x="937390" y="316295"/>
                    <a:pt x="978106" y="314145"/>
                    <a:pt x="1018822" y="317847"/>
                  </a:cubicBezTo>
                  <a:cubicBezTo>
                    <a:pt x="1186343" y="333071"/>
                    <a:pt x="1326402" y="463846"/>
                    <a:pt x="1352193" y="629606"/>
                  </a:cubicBezTo>
                  <a:cubicBezTo>
                    <a:pt x="1379954" y="808052"/>
                    <a:pt x="1283716" y="975842"/>
                    <a:pt x="1116254" y="1040856"/>
                  </a:cubicBezTo>
                  <a:cubicBezTo>
                    <a:pt x="1070822" y="1058498"/>
                    <a:pt x="1023688" y="1066259"/>
                    <a:pt x="975031" y="1065483"/>
                  </a:cubicBezTo>
                  <a:cubicBezTo>
                    <a:pt x="954674" y="1065154"/>
                    <a:pt x="934286" y="1065722"/>
                    <a:pt x="913898" y="1065304"/>
                  </a:cubicBezTo>
                  <a:cubicBezTo>
                    <a:pt x="895092" y="1064916"/>
                    <a:pt x="883181" y="1053184"/>
                    <a:pt x="883331" y="1036140"/>
                  </a:cubicBezTo>
                  <a:cubicBezTo>
                    <a:pt x="883450" y="1019065"/>
                    <a:pt x="895510" y="1007841"/>
                    <a:pt x="914465" y="1007483"/>
                  </a:cubicBezTo>
                  <a:cubicBezTo>
                    <a:pt x="956614" y="1006677"/>
                    <a:pt x="998822" y="1009244"/>
                    <a:pt x="1040792" y="1001841"/>
                  </a:cubicBezTo>
                  <a:cubicBezTo>
                    <a:pt x="1170254" y="979006"/>
                    <a:pt x="1276999" y="867066"/>
                    <a:pt x="1295447" y="737635"/>
                  </a:cubicBezTo>
                  <a:cubicBezTo>
                    <a:pt x="1320074" y="564890"/>
                    <a:pt x="1203657" y="410413"/>
                    <a:pt x="1040852" y="379816"/>
                  </a:cubicBezTo>
                  <a:cubicBezTo>
                    <a:pt x="1032076" y="378175"/>
                    <a:pt x="1023210" y="376204"/>
                    <a:pt x="1014345" y="376025"/>
                  </a:cubicBezTo>
                  <a:cubicBezTo>
                    <a:pt x="989031" y="375518"/>
                    <a:pt x="963688" y="375846"/>
                    <a:pt x="938345" y="375846"/>
                  </a:cubicBezTo>
                  <a:cubicBezTo>
                    <a:pt x="938315" y="375339"/>
                    <a:pt x="938315" y="374891"/>
                    <a:pt x="938315" y="374443"/>
                  </a:cubicBezTo>
                  <a:close/>
                </a:path>
              </a:pathLst>
            </a:custGeom>
            <a:grpFill/>
            <a:ln w="2976" cap="flat">
              <a:noFill/>
              <a:prstDash val="solid"/>
              <a:miter/>
            </a:ln>
          </p:spPr>
          <p:txBody>
            <a:bodyPr rtlCol="0" anchor="ctr"/>
            <a:lstStyle/>
            <a:p>
              <a:endParaRPr lang="en-US">
                <a:solidFill>
                  <a:schemeClr val="accent2"/>
                </a:solidFill>
              </a:endParaRPr>
            </a:p>
          </p:txBody>
        </p:sp>
        <p:sp>
          <p:nvSpPr>
            <p:cNvPr id="69" name="Graphic 33">
              <a:extLst>
                <a:ext uri="{FF2B5EF4-FFF2-40B4-BE49-F238E27FC236}">
                  <a16:creationId xmlns:a16="http://schemas.microsoft.com/office/drawing/2014/main" id="{A22480B3-0A5F-4804-AC91-0527EA4F56EE}"/>
                </a:ext>
              </a:extLst>
            </p:cNvPr>
            <p:cNvSpPr/>
            <p:nvPr/>
          </p:nvSpPr>
          <p:spPr>
            <a:xfrm>
              <a:off x="1311360" y="3313340"/>
              <a:ext cx="680747" cy="470028"/>
            </a:xfrm>
            <a:custGeom>
              <a:avLst/>
              <a:gdLst>
                <a:gd name="connsiteX0" fmla="*/ 658370 w 680747"/>
                <a:gd name="connsiteY0" fmla="*/ 469990 h 470028"/>
                <a:gd name="connsiteX1" fmla="*/ 636609 w 680747"/>
                <a:gd name="connsiteY1" fmla="*/ 452498 h 470028"/>
                <a:gd name="connsiteX2" fmla="*/ 495506 w 680747"/>
                <a:gd name="connsiteY2" fmla="*/ 319275 h 470028"/>
                <a:gd name="connsiteX3" fmla="*/ 381566 w 680747"/>
                <a:gd name="connsiteY3" fmla="*/ 294409 h 470028"/>
                <a:gd name="connsiteX4" fmla="*/ 278761 w 680747"/>
                <a:gd name="connsiteY4" fmla="*/ 294409 h 470028"/>
                <a:gd name="connsiteX5" fmla="*/ 249687 w 680747"/>
                <a:gd name="connsiteY5" fmla="*/ 276499 h 470028"/>
                <a:gd name="connsiteX6" fmla="*/ 16136 w 680747"/>
                <a:gd name="connsiteY6" fmla="*/ 42740 h 470028"/>
                <a:gd name="connsiteX7" fmla="*/ 1897 w 680747"/>
                <a:gd name="connsiteY7" fmla="*/ 12799 h 470028"/>
                <a:gd name="connsiteX8" fmla="*/ 34703 w 680747"/>
                <a:gd name="connsiteY8" fmla="*/ 3277 h 470028"/>
                <a:gd name="connsiteX9" fmla="*/ 277746 w 680747"/>
                <a:gd name="connsiteY9" fmla="*/ 234798 h 470028"/>
                <a:gd name="connsiteX10" fmla="*/ 304522 w 680747"/>
                <a:gd name="connsiteY10" fmla="*/ 251454 h 470028"/>
                <a:gd name="connsiteX11" fmla="*/ 447028 w 680747"/>
                <a:gd name="connsiteY11" fmla="*/ 257783 h 470028"/>
                <a:gd name="connsiteX12" fmla="*/ 677116 w 680747"/>
                <a:gd name="connsiteY12" fmla="*/ 435095 h 470028"/>
                <a:gd name="connsiteX13" fmla="*/ 658370 w 680747"/>
                <a:gd name="connsiteY13" fmla="*/ 469990 h 47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747" h="470028">
                  <a:moveTo>
                    <a:pt x="658370" y="469990"/>
                  </a:moveTo>
                  <a:cubicBezTo>
                    <a:pt x="647236" y="470677"/>
                    <a:pt x="641624" y="462199"/>
                    <a:pt x="636609" y="452498"/>
                  </a:cubicBezTo>
                  <a:cubicBezTo>
                    <a:pt x="605117" y="391662"/>
                    <a:pt x="557893" y="347454"/>
                    <a:pt x="495506" y="319275"/>
                  </a:cubicBezTo>
                  <a:cubicBezTo>
                    <a:pt x="459267" y="302917"/>
                    <a:pt x="421148" y="295036"/>
                    <a:pt x="381566" y="294409"/>
                  </a:cubicBezTo>
                  <a:cubicBezTo>
                    <a:pt x="347298" y="293872"/>
                    <a:pt x="313000" y="293782"/>
                    <a:pt x="278761" y="294409"/>
                  </a:cubicBezTo>
                  <a:cubicBezTo>
                    <a:pt x="264493" y="294678"/>
                    <a:pt x="255836" y="289514"/>
                    <a:pt x="249687" y="276499"/>
                  </a:cubicBezTo>
                  <a:cubicBezTo>
                    <a:pt x="199866" y="170679"/>
                    <a:pt x="123299" y="91396"/>
                    <a:pt x="16136" y="42740"/>
                  </a:cubicBezTo>
                  <a:cubicBezTo>
                    <a:pt x="1957" y="36292"/>
                    <a:pt x="-3147" y="24859"/>
                    <a:pt x="1897" y="12799"/>
                  </a:cubicBezTo>
                  <a:cubicBezTo>
                    <a:pt x="7032" y="501"/>
                    <a:pt x="19599" y="-3499"/>
                    <a:pt x="34703" y="3277"/>
                  </a:cubicBezTo>
                  <a:cubicBezTo>
                    <a:pt x="142971" y="51814"/>
                    <a:pt x="222821" y="130440"/>
                    <a:pt x="277746" y="234798"/>
                  </a:cubicBezTo>
                  <a:cubicBezTo>
                    <a:pt x="284134" y="246917"/>
                    <a:pt x="290642" y="251424"/>
                    <a:pt x="304522" y="251454"/>
                  </a:cubicBezTo>
                  <a:cubicBezTo>
                    <a:pt x="352074" y="251574"/>
                    <a:pt x="399954" y="247007"/>
                    <a:pt x="447028" y="257783"/>
                  </a:cubicBezTo>
                  <a:cubicBezTo>
                    <a:pt x="550908" y="281574"/>
                    <a:pt x="627743" y="340648"/>
                    <a:pt x="677116" y="435095"/>
                  </a:cubicBezTo>
                  <a:cubicBezTo>
                    <a:pt x="686250" y="452617"/>
                    <a:pt x="677474" y="469453"/>
                    <a:pt x="658370" y="469990"/>
                  </a:cubicBezTo>
                  <a:close/>
                </a:path>
              </a:pathLst>
            </a:custGeom>
            <a:grpFill/>
            <a:ln w="2976" cap="flat">
              <a:noFill/>
              <a:prstDash val="solid"/>
              <a:miter/>
            </a:ln>
          </p:spPr>
          <p:txBody>
            <a:bodyPr rtlCol="0" anchor="ctr"/>
            <a:lstStyle/>
            <a:p>
              <a:endParaRPr lang="en-US">
                <a:solidFill>
                  <a:schemeClr val="accent2"/>
                </a:solidFill>
              </a:endParaRPr>
            </a:p>
          </p:txBody>
        </p:sp>
        <p:sp>
          <p:nvSpPr>
            <p:cNvPr id="70" name="Graphic 33">
              <a:extLst>
                <a:ext uri="{FF2B5EF4-FFF2-40B4-BE49-F238E27FC236}">
                  <a16:creationId xmlns:a16="http://schemas.microsoft.com/office/drawing/2014/main" id="{3DA7BE6A-832F-4DA2-98BC-918EF10AEBF4}"/>
                </a:ext>
              </a:extLst>
            </p:cNvPr>
            <p:cNvSpPr/>
            <p:nvPr/>
          </p:nvSpPr>
          <p:spPr>
            <a:xfrm>
              <a:off x="1967843" y="3788987"/>
              <a:ext cx="54991" cy="116646"/>
            </a:xfrm>
            <a:custGeom>
              <a:avLst/>
              <a:gdLst>
                <a:gd name="connsiteX0" fmla="*/ 54991 w 54991"/>
                <a:gd name="connsiteY0" fmla="*/ 86821 h 116646"/>
                <a:gd name="connsiteX1" fmla="*/ 53887 w 54991"/>
                <a:gd name="connsiteY1" fmla="*/ 101686 h 116646"/>
                <a:gd name="connsiteX2" fmla="*/ 31111 w 54991"/>
                <a:gd name="connsiteY2" fmla="*/ 116492 h 116646"/>
                <a:gd name="connsiteX3" fmla="*/ 11976 w 54991"/>
                <a:gd name="connsiteY3" fmla="*/ 97328 h 116646"/>
                <a:gd name="connsiteX4" fmla="*/ 932 w 54991"/>
                <a:gd name="connsiteY4" fmla="*/ 28493 h 116646"/>
                <a:gd name="connsiteX5" fmla="*/ 16663 w 54991"/>
                <a:gd name="connsiteY5" fmla="*/ 792 h 116646"/>
                <a:gd name="connsiteX6" fmla="*/ 43111 w 54991"/>
                <a:gd name="connsiteY6" fmla="*/ 18314 h 116646"/>
                <a:gd name="connsiteX7" fmla="*/ 54991 w 54991"/>
                <a:gd name="connsiteY7" fmla="*/ 86821 h 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91" h="116646">
                  <a:moveTo>
                    <a:pt x="54991" y="86821"/>
                  </a:moveTo>
                  <a:cubicBezTo>
                    <a:pt x="54752" y="90910"/>
                    <a:pt x="55439" y="96642"/>
                    <a:pt x="53887" y="101686"/>
                  </a:cubicBezTo>
                  <a:cubicBezTo>
                    <a:pt x="50573" y="112492"/>
                    <a:pt x="42424" y="117627"/>
                    <a:pt x="31111" y="116492"/>
                  </a:cubicBezTo>
                  <a:cubicBezTo>
                    <a:pt x="19767" y="115358"/>
                    <a:pt x="13081" y="108701"/>
                    <a:pt x="11976" y="97328"/>
                  </a:cubicBezTo>
                  <a:cubicBezTo>
                    <a:pt x="9708" y="74164"/>
                    <a:pt x="6753" y="51149"/>
                    <a:pt x="932" y="28493"/>
                  </a:cubicBezTo>
                  <a:cubicBezTo>
                    <a:pt x="-2620" y="14672"/>
                    <a:pt x="4275" y="4165"/>
                    <a:pt x="16663" y="792"/>
                  </a:cubicBezTo>
                  <a:cubicBezTo>
                    <a:pt x="28394" y="-2402"/>
                    <a:pt x="38782" y="4195"/>
                    <a:pt x="43111" y="18314"/>
                  </a:cubicBezTo>
                  <a:cubicBezTo>
                    <a:pt x="49767" y="40164"/>
                    <a:pt x="53200" y="62642"/>
                    <a:pt x="54991" y="86821"/>
                  </a:cubicBezTo>
                  <a:close/>
                </a:path>
              </a:pathLst>
            </a:custGeom>
            <a:grpFill/>
            <a:ln w="2976" cap="flat">
              <a:noFill/>
              <a:prstDash val="solid"/>
              <a:miter/>
            </a:ln>
          </p:spPr>
          <p:txBody>
            <a:bodyPr rtlCol="0" anchor="ctr"/>
            <a:lstStyle/>
            <a:p>
              <a:endParaRPr lang="en-US">
                <a:solidFill>
                  <a:schemeClr val="accent2"/>
                </a:solidFill>
              </a:endParaRPr>
            </a:p>
          </p:txBody>
        </p:sp>
        <p:sp>
          <p:nvSpPr>
            <p:cNvPr id="71" name="Graphic 33">
              <a:extLst>
                <a:ext uri="{FF2B5EF4-FFF2-40B4-BE49-F238E27FC236}">
                  <a16:creationId xmlns:a16="http://schemas.microsoft.com/office/drawing/2014/main" id="{9D93B14F-8B8B-4614-8269-0BBA7FC1B34F}"/>
                </a:ext>
              </a:extLst>
            </p:cNvPr>
            <p:cNvSpPr/>
            <p:nvPr/>
          </p:nvSpPr>
          <p:spPr>
            <a:xfrm>
              <a:off x="1581250" y="4122607"/>
              <a:ext cx="68126" cy="57945"/>
            </a:xfrm>
            <a:custGeom>
              <a:avLst/>
              <a:gdLst>
                <a:gd name="connsiteX0" fmla="*/ 34901 w 68126"/>
                <a:gd name="connsiteY0" fmla="*/ 57944 h 57945"/>
                <a:gd name="connsiteX1" fmla="*/ 6 w 68126"/>
                <a:gd name="connsiteY1" fmla="*/ 28481 h 57945"/>
                <a:gd name="connsiteX2" fmla="*/ 32901 w 68126"/>
                <a:gd name="connsiteY2" fmla="*/ 4 h 57945"/>
                <a:gd name="connsiteX3" fmla="*/ 68124 w 68126"/>
                <a:gd name="connsiteY3" fmla="*/ 28660 h 57945"/>
                <a:gd name="connsiteX4" fmla="*/ 34901 w 68126"/>
                <a:gd name="connsiteY4" fmla="*/ 57944 h 57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26" h="57945">
                  <a:moveTo>
                    <a:pt x="34901" y="57944"/>
                  </a:moveTo>
                  <a:cubicBezTo>
                    <a:pt x="13647" y="58093"/>
                    <a:pt x="-323" y="46302"/>
                    <a:pt x="6" y="28481"/>
                  </a:cubicBezTo>
                  <a:cubicBezTo>
                    <a:pt x="334" y="11556"/>
                    <a:pt x="13438" y="213"/>
                    <a:pt x="32901" y="4"/>
                  </a:cubicBezTo>
                  <a:cubicBezTo>
                    <a:pt x="55020" y="-235"/>
                    <a:pt x="67975" y="10302"/>
                    <a:pt x="68124" y="28660"/>
                  </a:cubicBezTo>
                  <a:cubicBezTo>
                    <a:pt x="68304" y="46541"/>
                    <a:pt x="55528" y="57795"/>
                    <a:pt x="34901" y="57944"/>
                  </a:cubicBezTo>
                  <a:close/>
                </a:path>
              </a:pathLst>
            </a:custGeom>
            <a:grpFill/>
            <a:ln w="2976" cap="flat">
              <a:noFill/>
              <a:prstDash val="solid"/>
              <a:miter/>
            </a:ln>
          </p:spPr>
          <p:txBody>
            <a:bodyPr rtlCol="0" anchor="ctr"/>
            <a:lstStyle/>
            <a:p>
              <a:endParaRPr lang="en-US">
                <a:solidFill>
                  <a:schemeClr val="accent2"/>
                </a:solidFill>
              </a:endParaRPr>
            </a:p>
          </p:txBody>
        </p:sp>
      </p:grpSp>
      <p:grpSp>
        <p:nvGrpSpPr>
          <p:cNvPr id="72" name="Group 71">
            <a:extLst>
              <a:ext uri="{FF2B5EF4-FFF2-40B4-BE49-F238E27FC236}">
                <a16:creationId xmlns:a16="http://schemas.microsoft.com/office/drawing/2014/main" id="{69342187-50CE-419C-8B62-EDE0538A8C08}"/>
              </a:ext>
            </a:extLst>
          </p:cNvPr>
          <p:cNvGrpSpPr/>
          <p:nvPr/>
        </p:nvGrpSpPr>
        <p:grpSpPr>
          <a:xfrm>
            <a:off x="8923713" y="5232611"/>
            <a:ext cx="1725238" cy="1442277"/>
            <a:chOff x="250684" y="3115158"/>
            <a:chExt cx="1901962" cy="1624362"/>
          </a:xfrm>
          <a:solidFill>
            <a:schemeClr val="accent2"/>
          </a:solidFill>
        </p:grpSpPr>
        <p:sp>
          <p:nvSpPr>
            <p:cNvPr id="73" name="Graphic 33">
              <a:extLst>
                <a:ext uri="{FF2B5EF4-FFF2-40B4-BE49-F238E27FC236}">
                  <a16:creationId xmlns:a16="http://schemas.microsoft.com/office/drawing/2014/main" id="{0AB1F78D-2CBB-4E9B-99F3-1E5A4AE8AE2A}"/>
                </a:ext>
              </a:extLst>
            </p:cNvPr>
            <p:cNvSpPr/>
            <p:nvPr/>
          </p:nvSpPr>
          <p:spPr>
            <a:xfrm>
              <a:off x="250684" y="3352277"/>
              <a:ext cx="1305590" cy="1387243"/>
            </a:xfrm>
            <a:custGeom>
              <a:avLst/>
              <a:gdLst>
                <a:gd name="connsiteX0" fmla="*/ 1156483 w 1305590"/>
                <a:gd name="connsiteY0" fmla="*/ 1065735 h 1387243"/>
                <a:gd name="connsiteX1" fmla="*/ 1089021 w 1305590"/>
                <a:gd name="connsiteY1" fmla="*/ 1065735 h 1387243"/>
                <a:gd name="connsiteX2" fmla="*/ 1050305 w 1305590"/>
                <a:gd name="connsiteY2" fmla="*/ 1027526 h 1387243"/>
                <a:gd name="connsiteX3" fmla="*/ 1050603 w 1305590"/>
                <a:gd name="connsiteY3" fmla="*/ 680156 h 1387243"/>
                <a:gd name="connsiteX4" fmla="*/ 1033618 w 1305590"/>
                <a:gd name="connsiteY4" fmla="*/ 663171 h 1387243"/>
                <a:gd name="connsiteX5" fmla="*/ 866634 w 1305590"/>
                <a:gd name="connsiteY5" fmla="*/ 663201 h 1387243"/>
                <a:gd name="connsiteX6" fmla="*/ 852127 w 1305590"/>
                <a:gd name="connsiteY6" fmla="*/ 678066 h 1387243"/>
                <a:gd name="connsiteX7" fmla="*/ 852366 w 1305590"/>
                <a:gd name="connsiteY7" fmla="*/ 1025437 h 1387243"/>
                <a:gd name="connsiteX8" fmla="*/ 812724 w 1305590"/>
                <a:gd name="connsiteY8" fmla="*/ 1065735 h 1387243"/>
                <a:gd name="connsiteX9" fmla="*/ 747143 w 1305590"/>
                <a:gd name="connsiteY9" fmla="*/ 1066064 h 1387243"/>
                <a:gd name="connsiteX10" fmla="*/ 745143 w 1305590"/>
                <a:gd name="connsiteY10" fmla="*/ 1068422 h 1387243"/>
                <a:gd name="connsiteX11" fmla="*/ 798097 w 1305590"/>
                <a:gd name="connsiteY11" fmla="*/ 1131227 h 1387243"/>
                <a:gd name="connsiteX12" fmla="*/ 860575 w 1305590"/>
                <a:gd name="connsiteY12" fmla="*/ 1205227 h 1387243"/>
                <a:gd name="connsiteX13" fmla="*/ 859948 w 1305590"/>
                <a:gd name="connsiteY13" fmla="*/ 1249973 h 1387243"/>
                <a:gd name="connsiteX14" fmla="*/ 815799 w 1305590"/>
                <a:gd name="connsiteY14" fmla="*/ 1242570 h 1387243"/>
                <a:gd name="connsiteX15" fmla="*/ 660725 w 1305590"/>
                <a:gd name="connsiteY15" fmla="*/ 1059466 h 1387243"/>
                <a:gd name="connsiteX16" fmla="*/ 653442 w 1305590"/>
                <a:gd name="connsiteY16" fmla="*/ 1024034 h 1387243"/>
                <a:gd name="connsiteX17" fmla="*/ 685651 w 1305590"/>
                <a:gd name="connsiteY17" fmla="*/ 1007049 h 1387243"/>
                <a:gd name="connsiteX18" fmla="*/ 779590 w 1305590"/>
                <a:gd name="connsiteY18" fmla="*/ 1007318 h 1387243"/>
                <a:gd name="connsiteX19" fmla="*/ 793889 w 1305590"/>
                <a:gd name="connsiteY19" fmla="*/ 993736 h 1387243"/>
                <a:gd name="connsiteX20" fmla="*/ 793859 w 1305590"/>
                <a:gd name="connsiteY20" fmla="*/ 841677 h 1387243"/>
                <a:gd name="connsiteX21" fmla="*/ 779620 w 1305590"/>
                <a:gd name="connsiteY21" fmla="*/ 827946 h 1387243"/>
                <a:gd name="connsiteX22" fmla="*/ 378548 w 1305590"/>
                <a:gd name="connsiteY22" fmla="*/ 828155 h 1387243"/>
                <a:gd name="connsiteX23" fmla="*/ 13984 w 1305590"/>
                <a:gd name="connsiteY23" fmla="*/ 553470 h 1387243"/>
                <a:gd name="connsiteX24" fmla="*/ 312012 w 1305590"/>
                <a:gd name="connsiteY24" fmla="*/ 84101 h 1387243"/>
                <a:gd name="connsiteX25" fmla="*/ 451772 w 1305590"/>
                <a:gd name="connsiteY25" fmla="*/ 78907 h 1387243"/>
                <a:gd name="connsiteX26" fmla="*/ 472637 w 1305590"/>
                <a:gd name="connsiteY26" fmla="*/ 65414 h 1387243"/>
                <a:gd name="connsiteX27" fmla="*/ 499174 w 1305590"/>
                <a:gd name="connsiteY27" fmla="*/ 15594 h 1387243"/>
                <a:gd name="connsiteX28" fmla="*/ 538995 w 1305590"/>
                <a:gd name="connsiteY28" fmla="*/ 3743 h 1387243"/>
                <a:gd name="connsiteX29" fmla="*/ 549562 w 1305590"/>
                <a:gd name="connsiteY29" fmla="*/ 44758 h 1387243"/>
                <a:gd name="connsiteX30" fmla="*/ 514697 w 1305590"/>
                <a:gd name="connsiteY30" fmla="*/ 113713 h 1387243"/>
                <a:gd name="connsiteX31" fmla="*/ 475712 w 1305590"/>
                <a:gd name="connsiteY31" fmla="*/ 137563 h 1387243"/>
                <a:gd name="connsiteX32" fmla="*/ 357952 w 1305590"/>
                <a:gd name="connsiteY32" fmla="*/ 138250 h 1387243"/>
                <a:gd name="connsiteX33" fmla="*/ 65864 w 1305590"/>
                <a:gd name="connsiteY33" fmla="*/ 386725 h 1387243"/>
                <a:gd name="connsiteX34" fmla="*/ 327414 w 1305590"/>
                <a:gd name="connsiteY34" fmla="*/ 766484 h 1387243"/>
                <a:gd name="connsiteX35" fmla="*/ 380877 w 1305590"/>
                <a:gd name="connsiteY35" fmla="*/ 770125 h 1387243"/>
                <a:gd name="connsiteX36" fmla="*/ 778963 w 1305590"/>
                <a:gd name="connsiteY36" fmla="*/ 770573 h 1387243"/>
                <a:gd name="connsiteX37" fmla="*/ 793829 w 1305590"/>
                <a:gd name="connsiteY37" fmla="*/ 756185 h 1387243"/>
                <a:gd name="connsiteX38" fmla="*/ 793530 w 1305590"/>
                <a:gd name="connsiteY38" fmla="*/ 639888 h 1387243"/>
                <a:gd name="connsiteX39" fmla="*/ 826993 w 1305590"/>
                <a:gd name="connsiteY39" fmla="*/ 605769 h 1387243"/>
                <a:gd name="connsiteX40" fmla="*/ 1075976 w 1305590"/>
                <a:gd name="connsiteY40" fmla="*/ 605769 h 1387243"/>
                <a:gd name="connsiteX41" fmla="*/ 1109050 w 1305590"/>
                <a:gd name="connsiteY41" fmla="*/ 638753 h 1387243"/>
                <a:gd name="connsiteX42" fmla="*/ 1108841 w 1305590"/>
                <a:gd name="connsiteY42" fmla="*/ 756544 h 1387243"/>
                <a:gd name="connsiteX43" fmla="*/ 1122543 w 1305590"/>
                <a:gd name="connsiteY43" fmla="*/ 770633 h 1387243"/>
                <a:gd name="connsiteX44" fmla="*/ 1274631 w 1305590"/>
                <a:gd name="connsiteY44" fmla="*/ 770305 h 1387243"/>
                <a:gd name="connsiteX45" fmla="*/ 1302989 w 1305590"/>
                <a:gd name="connsiteY45" fmla="*/ 788125 h 1387243"/>
                <a:gd name="connsiteX46" fmla="*/ 1296929 w 1305590"/>
                <a:gd name="connsiteY46" fmla="*/ 819737 h 1387243"/>
                <a:gd name="connsiteX47" fmla="*/ 1270930 w 1305590"/>
                <a:gd name="connsiteY47" fmla="*/ 828304 h 1387243"/>
                <a:gd name="connsiteX48" fmla="*/ 1123319 w 1305590"/>
                <a:gd name="connsiteY48" fmla="*/ 828035 h 1387243"/>
                <a:gd name="connsiteX49" fmla="*/ 1108782 w 1305590"/>
                <a:gd name="connsiteY49" fmla="*/ 841468 h 1387243"/>
                <a:gd name="connsiteX50" fmla="*/ 1108871 w 1305590"/>
                <a:gd name="connsiteY50" fmla="*/ 995019 h 1387243"/>
                <a:gd name="connsiteX51" fmla="*/ 1121319 w 1305590"/>
                <a:gd name="connsiteY51" fmla="*/ 1007347 h 1387243"/>
                <a:gd name="connsiteX52" fmla="*/ 1215229 w 1305590"/>
                <a:gd name="connsiteY52" fmla="*/ 1007079 h 1387243"/>
                <a:gd name="connsiteX53" fmla="*/ 1249616 w 1305590"/>
                <a:gd name="connsiteY53" fmla="*/ 1025228 h 1387243"/>
                <a:gd name="connsiteX54" fmla="*/ 1240154 w 1305590"/>
                <a:gd name="connsiteY54" fmla="*/ 1061616 h 1387243"/>
                <a:gd name="connsiteX55" fmla="*/ 980245 w 1305590"/>
                <a:gd name="connsiteY55" fmla="*/ 1368778 h 1387243"/>
                <a:gd name="connsiteX56" fmla="*/ 922186 w 1305590"/>
                <a:gd name="connsiteY56" fmla="*/ 1368569 h 1387243"/>
                <a:gd name="connsiteX57" fmla="*/ 884783 w 1305590"/>
                <a:gd name="connsiteY57" fmla="*/ 1324062 h 1387243"/>
                <a:gd name="connsiteX58" fmla="*/ 887171 w 1305590"/>
                <a:gd name="connsiteY58" fmla="*/ 1281644 h 1387243"/>
                <a:gd name="connsiteX59" fmla="*/ 928455 w 1305590"/>
                <a:gd name="connsiteY59" fmla="*/ 1285674 h 1387243"/>
                <a:gd name="connsiteX60" fmla="*/ 944843 w 1305590"/>
                <a:gd name="connsiteY60" fmla="*/ 1304987 h 1387243"/>
                <a:gd name="connsiteX61" fmla="*/ 957051 w 1305590"/>
                <a:gd name="connsiteY61" fmla="*/ 1305882 h 1387243"/>
                <a:gd name="connsiteX62" fmla="*/ 1156692 w 1305590"/>
                <a:gd name="connsiteY62" fmla="*/ 1068899 h 1387243"/>
                <a:gd name="connsiteX63" fmla="*/ 1156483 w 1305590"/>
                <a:gd name="connsiteY63" fmla="*/ 1065735 h 13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05590" h="1387243">
                  <a:moveTo>
                    <a:pt x="1156483" y="1065735"/>
                  </a:moveTo>
                  <a:cubicBezTo>
                    <a:pt x="1133677" y="1065735"/>
                    <a:pt x="1111349" y="1065735"/>
                    <a:pt x="1089021" y="1065735"/>
                  </a:cubicBezTo>
                  <a:cubicBezTo>
                    <a:pt x="1060185" y="1065735"/>
                    <a:pt x="1050305" y="1056034"/>
                    <a:pt x="1050305" y="1027526"/>
                  </a:cubicBezTo>
                  <a:cubicBezTo>
                    <a:pt x="1050275" y="911736"/>
                    <a:pt x="1050036" y="795946"/>
                    <a:pt x="1050603" y="680156"/>
                  </a:cubicBezTo>
                  <a:cubicBezTo>
                    <a:pt x="1050663" y="666574"/>
                    <a:pt x="1047290" y="662962"/>
                    <a:pt x="1033618" y="663171"/>
                  </a:cubicBezTo>
                  <a:cubicBezTo>
                    <a:pt x="977977" y="664007"/>
                    <a:pt x="922305" y="663917"/>
                    <a:pt x="866634" y="663201"/>
                  </a:cubicBezTo>
                  <a:cubicBezTo>
                    <a:pt x="854575" y="663052"/>
                    <a:pt x="852067" y="666634"/>
                    <a:pt x="852127" y="678066"/>
                  </a:cubicBezTo>
                  <a:cubicBezTo>
                    <a:pt x="852545" y="793857"/>
                    <a:pt x="852396" y="909647"/>
                    <a:pt x="852366" y="1025437"/>
                  </a:cubicBezTo>
                  <a:cubicBezTo>
                    <a:pt x="852366" y="1056452"/>
                    <a:pt x="843231" y="1065675"/>
                    <a:pt x="812724" y="1065735"/>
                  </a:cubicBezTo>
                  <a:cubicBezTo>
                    <a:pt x="790874" y="1065765"/>
                    <a:pt x="768993" y="1065914"/>
                    <a:pt x="747143" y="1066064"/>
                  </a:cubicBezTo>
                  <a:cubicBezTo>
                    <a:pt x="746844" y="1066064"/>
                    <a:pt x="746575" y="1066720"/>
                    <a:pt x="745143" y="1068422"/>
                  </a:cubicBezTo>
                  <a:cubicBezTo>
                    <a:pt x="762635" y="1089198"/>
                    <a:pt x="780336" y="1110212"/>
                    <a:pt x="798097" y="1131227"/>
                  </a:cubicBezTo>
                  <a:cubicBezTo>
                    <a:pt x="818933" y="1155884"/>
                    <a:pt x="839918" y="1180451"/>
                    <a:pt x="860575" y="1205227"/>
                  </a:cubicBezTo>
                  <a:cubicBezTo>
                    <a:pt x="874157" y="1221525"/>
                    <a:pt x="873709" y="1238599"/>
                    <a:pt x="859948" y="1249973"/>
                  </a:cubicBezTo>
                  <a:cubicBezTo>
                    <a:pt x="846366" y="1261166"/>
                    <a:pt x="829261" y="1258480"/>
                    <a:pt x="815799" y="1242570"/>
                  </a:cubicBezTo>
                  <a:cubicBezTo>
                    <a:pt x="764068" y="1181585"/>
                    <a:pt x="712486" y="1120451"/>
                    <a:pt x="660725" y="1059466"/>
                  </a:cubicBezTo>
                  <a:cubicBezTo>
                    <a:pt x="651681" y="1048810"/>
                    <a:pt x="646875" y="1037526"/>
                    <a:pt x="653442" y="1024034"/>
                  </a:cubicBezTo>
                  <a:cubicBezTo>
                    <a:pt x="659919" y="1010691"/>
                    <a:pt x="671770" y="1006989"/>
                    <a:pt x="685651" y="1007049"/>
                  </a:cubicBezTo>
                  <a:cubicBezTo>
                    <a:pt x="716964" y="1007168"/>
                    <a:pt x="748277" y="1006631"/>
                    <a:pt x="779590" y="1007318"/>
                  </a:cubicBezTo>
                  <a:cubicBezTo>
                    <a:pt x="790217" y="1007556"/>
                    <a:pt x="794068" y="1005556"/>
                    <a:pt x="793889" y="993736"/>
                  </a:cubicBezTo>
                  <a:cubicBezTo>
                    <a:pt x="793142" y="943049"/>
                    <a:pt x="793172" y="892363"/>
                    <a:pt x="793859" y="841677"/>
                  </a:cubicBezTo>
                  <a:cubicBezTo>
                    <a:pt x="794008" y="830065"/>
                    <a:pt x="790396" y="827916"/>
                    <a:pt x="779620" y="827946"/>
                  </a:cubicBezTo>
                  <a:cubicBezTo>
                    <a:pt x="645920" y="828334"/>
                    <a:pt x="512249" y="828573"/>
                    <a:pt x="378548" y="828155"/>
                  </a:cubicBezTo>
                  <a:cubicBezTo>
                    <a:pt x="205147" y="827588"/>
                    <a:pt x="60819" y="718514"/>
                    <a:pt x="13984" y="553470"/>
                  </a:cubicBezTo>
                  <a:cubicBezTo>
                    <a:pt x="-46195" y="341472"/>
                    <a:pt x="94282" y="120578"/>
                    <a:pt x="312012" y="84101"/>
                  </a:cubicBezTo>
                  <a:cubicBezTo>
                    <a:pt x="358489" y="76310"/>
                    <a:pt x="405175" y="79116"/>
                    <a:pt x="451772" y="78907"/>
                  </a:cubicBezTo>
                  <a:cubicBezTo>
                    <a:pt x="462876" y="78847"/>
                    <a:pt x="468130" y="75653"/>
                    <a:pt x="472637" y="65414"/>
                  </a:cubicBezTo>
                  <a:cubicBezTo>
                    <a:pt x="480219" y="48221"/>
                    <a:pt x="489622" y="31803"/>
                    <a:pt x="499174" y="15594"/>
                  </a:cubicBezTo>
                  <a:cubicBezTo>
                    <a:pt x="508100" y="460"/>
                    <a:pt x="524935" y="-4018"/>
                    <a:pt x="538995" y="3743"/>
                  </a:cubicBezTo>
                  <a:cubicBezTo>
                    <a:pt x="553652" y="11833"/>
                    <a:pt x="558577" y="28937"/>
                    <a:pt x="549562" y="44758"/>
                  </a:cubicBezTo>
                  <a:cubicBezTo>
                    <a:pt x="536786" y="67176"/>
                    <a:pt x="525025" y="90041"/>
                    <a:pt x="514697" y="113713"/>
                  </a:cubicBezTo>
                  <a:cubicBezTo>
                    <a:pt x="507413" y="130399"/>
                    <a:pt x="494637" y="137862"/>
                    <a:pt x="475712" y="137563"/>
                  </a:cubicBezTo>
                  <a:cubicBezTo>
                    <a:pt x="436458" y="136936"/>
                    <a:pt x="397175" y="136936"/>
                    <a:pt x="357952" y="138250"/>
                  </a:cubicBezTo>
                  <a:cubicBezTo>
                    <a:pt x="219027" y="142877"/>
                    <a:pt x="93386" y="250100"/>
                    <a:pt x="65864" y="386725"/>
                  </a:cubicBezTo>
                  <a:cubicBezTo>
                    <a:pt x="29417" y="567649"/>
                    <a:pt x="145416" y="736394"/>
                    <a:pt x="327414" y="766484"/>
                  </a:cubicBezTo>
                  <a:cubicBezTo>
                    <a:pt x="344967" y="769379"/>
                    <a:pt x="363026" y="770066"/>
                    <a:pt x="380877" y="770125"/>
                  </a:cubicBezTo>
                  <a:cubicBezTo>
                    <a:pt x="513562" y="770424"/>
                    <a:pt x="646278" y="770155"/>
                    <a:pt x="778963" y="770573"/>
                  </a:cubicBezTo>
                  <a:cubicBezTo>
                    <a:pt x="790277" y="770603"/>
                    <a:pt x="794098" y="768305"/>
                    <a:pt x="793829" y="756185"/>
                  </a:cubicBezTo>
                  <a:cubicBezTo>
                    <a:pt x="792963" y="717439"/>
                    <a:pt x="793411" y="678664"/>
                    <a:pt x="793530" y="639888"/>
                  </a:cubicBezTo>
                  <a:cubicBezTo>
                    <a:pt x="793590" y="616753"/>
                    <a:pt x="804157" y="605798"/>
                    <a:pt x="826993" y="605769"/>
                  </a:cubicBezTo>
                  <a:cubicBezTo>
                    <a:pt x="909977" y="605619"/>
                    <a:pt x="992992" y="605619"/>
                    <a:pt x="1075976" y="605769"/>
                  </a:cubicBezTo>
                  <a:cubicBezTo>
                    <a:pt x="1097976" y="605798"/>
                    <a:pt x="1108961" y="616873"/>
                    <a:pt x="1109050" y="638753"/>
                  </a:cubicBezTo>
                  <a:cubicBezTo>
                    <a:pt x="1109229" y="678007"/>
                    <a:pt x="1109498" y="717290"/>
                    <a:pt x="1108841" y="756544"/>
                  </a:cubicBezTo>
                  <a:cubicBezTo>
                    <a:pt x="1108662" y="767409"/>
                    <a:pt x="1111020" y="770782"/>
                    <a:pt x="1122543" y="770633"/>
                  </a:cubicBezTo>
                  <a:cubicBezTo>
                    <a:pt x="1173229" y="769916"/>
                    <a:pt x="1223915" y="770394"/>
                    <a:pt x="1274631" y="770305"/>
                  </a:cubicBezTo>
                  <a:cubicBezTo>
                    <a:pt x="1287945" y="770275"/>
                    <a:pt x="1297586" y="776066"/>
                    <a:pt x="1302989" y="788125"/>
                  </a:cubicBezTo>
                  <a:cubicBezTo>
                    <a:pt x="1308243" y="799857"/>
                    <a:pt x="1305198" y="810543"/>
                    <a:pt x="1296929" y="819737"/>
                  </a:cubicBezTo>
                  <a:cubicBezTo>
                    <a:pt x="1290034" y="827409"/>
                    <a:pt x="1280661" y="828334"/>
                    <a:pt x="1270930" y="828304"/>
                  </a:cubicBezTo>
                  <a:cubicBezTo>
                    <a:pt x="1221736" y="828185"/>
                    <a:pt x="1172513" y="828513"/>
                    <a:pt x="1123319" y="828035"/>
                  </a:cubicBezTo>
                  <a:cubicBezTo>
                    <a:pt x="1112961" y="827946"/>
                    <a:pt x="1108603" y="829438"/>
                    <a:pt x="1108782" y="841468"/>
                  </a:cubicBezTo>
                  <a:cubicBezTo>
                    <a:pt x="1109528" y="892632"/>
                    <a:pt x="1109349" y="943855"/>
                    <a:pt x="1108871" y="995019"/>
                  </a:cubicBezTo>
                  <a:cubicBezTo>
                    <a:pt x="1108782" y="1004900"/>
                    <a:pt x="1111647" y="1007527"/>
                    <a:pt x="1121319" y="1007347"/>
                  </a:cubicBezTo>
                  <a:cubicBezTo>
                    <a:pt x="1152602" y="1006751"/>
                    <a:pt x="1183915" y="1007258"/>
                    <a:pt x="1215229" y="1007079"/>
                  </a:cubicBezTo>
                  <a:cubicBezTo>
                    <a:pt x="1230064" y="1006989"/>
                    <a:pt x="1242930" y="1010153"/>
                    <a:pt x="1249616" y="1025228"/>
                  </a:cubicBezTo>
                  <a:cubicBezTo>
                    <a:pt x="1256124" y="1039855"/>
                    <a:pt x="1249258" y="1050840"/>
                    <a:pt x="1240154" y="1061616"/>
                  </a:cubicBezTo>
                  <a:cubicBezTo>
                    <a:pt x="1153468" y="1163943"/>
                    <a:pt x="1066872" y="1266390"/>
                    <a:pt x="980245" y="1368778"/>
                  </a:cubicBezTo>
                  <a:cubicBezTo>
                    <a:pt x="959380" y="1393464"/>
                    <a:pt x="943171" y="1393404"/>
                    <a:pt x="922186" y="1368569"/>
                  </a:cubicBezTo>
                  <a:cubicBezTo>
                    <a:pt x="909679" y="1353763"/>
                    <a:pt x="896962" y="1339136"/>
                    <a:pt x="884783" y="1324062"/>
                  </a:cubicBezTo>
                  <a:cubicBezTo>
                    <a:pt x="873082" y="1309584"/>
                    <a:pt x="874336" y="1292330"/>
                    <a:pt x="887171" y="1281644"/>
                  </a:cubicBezTo>
                  <a:cubicBezTo>
                    <a:pt x="899709" y="1271226"/>
                    <a:pt x="916037" y="1272659"/>
                    <a:pt x="928455" y="1285674"/>
                  </a:cubicBezTo>
                  <a:cubicBezTo>
                    <a:pt x="934276" y="1291763"/>
                    <a:pt x="939708" y="1298300"/>
                    <a:pt x="944843" y="1304987"/>
                  </a:cubicBezTo>
                  <a:cubicBezTo>
                    <a:pt x="948872" y="1310271"/>
                    <a:pt x="951678" y="1312271"/>
                    <a:pt x="957051" y="1305882"/>
                  </a:cubicBezTo>
                  <a:cubicBezTo>
                    <a:pt x="1023469" y="1226779"/>
                    <a:pt x="1090125" y="1147884"/>
                    <a:pt x="1156692" y="1068899"/>
                  </a:cubicBezTo>
                  <a:cubicBezTo>
                    <a:pt x="1156990" y="1068690"/>
                    <a:pt x="1156722" y="1068063"/>
                    <a:pt x="1156483" y="1065735"/>
                  </a:cubicBezTo>
                  <a:close/>
                </a:path>
              </a:pathLst>
            </a:custGeom>
            <a:grpFill/>
            <a:ln w="2976" cap="flat">
              <a:noFill/>
              <a:prstDash val="solid"/>
              <a:miter/>
            </a:ln>
          </p:spPr>
          <p:txBody>
            <a:bodyPr rtlCol="0" anchor="ctr"/>
            <a:lstStyle/>
            <a:p>
              <a:endParaRPr lang="en-US">
                <a:solidFill>
                  <a:schemeClr val="accent2"/>
                </a:solidFill>
              </a:endParaRPr>
            </a:p>
            <a:p>
              <a:endParaRPr lang="en-US">
                <a:solidFill>
                  <a:schemeClr val="accent2"/>
                </a:solidFill>
              </a:endParaRPr>
            </a:p>
            <a:p>
              <a:endParaRPr lang="en-US" sz="1400">
                <a:solidFill>
                  <a:srgbClr val="002060"/>
                </a:solidFill>
              </a:endParaRPr>
            </a:p>
            <a:p>
              <a:r>
                <a:rPr lang="en-US" sz="1400">
                  <a:solidFill>
                    <a:srgbClr val="002060"/>
                  </a:solidFill>
                </a:rPr>
                <a:t>Hub</a:t>
              </a:r>
            </a:p>
            <a:p>
              <a:r>
                <a:rPr lang="en-US" sz="1400">
                  <a:solidFill>
                    <a:srgbClr val="002060"/>
                  </a:solidFill>
                </a:rPr>
                <a:t>Spoke</a:t>
              </a:r>
            </a:p>
            <a:p>
              <a:r>
                <a:rPr lang="en-US" sz="1400">
                  <a:solidFill>
                    <a:srgbClr val="002060"/>
                  </a:solidFill>
                </a:rPr>
                <a:t>Model</a:t>
              </a:r>
            </a:p>
          </p:txBody>
        </p:sp>
        <p:sp>
          <p:nvSpPr>
            <p:cNvPr id="74" name="Graphic 33">
              <a:extLst>
                <a:ext uri="{FF2B5EF4-FFF2-40B4-BE49-F238E27FC236}">
                  <a16:creationId xmlns:a16="http://schemas.microsoft.com/office/drawing/2014/main" id="{A5D68B27-BBE5-487A-990F-EA4F4625F367}"/>
                </a:ext>
              </a:extLst>
            </p:cNvPr>
            <p:cNvSpPr/>
            <p:nvPr/>
          </p:nvSpPr>
          <p:spPr>
            <a:xfrm>
              <a:off x="795715" y="3115158"/>
              <a:ext cx="1356931" cy="1065535"/>
            </a:xfrm>
            <a:custGeom>
              <a:avLst/>
              <a:gdLst>
                <a:gd name="connsiteX0" fmla="*/ 938315 w 1356931"/>
                <a:gd name="connsiteY0" fmla="*/ 374443 h 1065535"/>
                <a:gd name="connsiteX1" fmla="*/ 875719 w 1356931"/>
                <a:gd name="connsiteY1" fmla="*/ 374682 h 1065535"/>
                <a:gd name="connsiteX2" fmla="*/ 834107 w 1356931"/>
                <a:gd name="connsiteY2" fmla="*/ 348593 h 1065535"/>
                <a:gd name="connsiteX3" fmla="*/ 582617 w 1356931"/>
                <a:gd name="connsiteY3" fmla="*/ 97311 h 1065535"/>
                <a:gd name="connsiteX4" fmla="*/ 116948 w 1356931"/>
                <a:gd name="connsiteY4" fmla="*/ 157042 h 1065535"/>
                <a:gd name="connsiteX5" fmla="*/ 50800 w 1356931"/>
                <a:gd name="connsiteY5" fmla="*/ 219191 h 1065535"/>
                <a:gd name="connsiteX6" fmla="*/ 15606 w 1356931"/>
                <a:gd name="connsiteY6" fmla="*/ 225937 h 1065535"/>
                <a:gd name="connsiteX7" fmla="*/ 323 w 1356931"/>
                <a:gd name="connsiteY7" fmla="*/ 194803 h 1065535"/>
                <a:gd name="connsiteX8" fmla="*/ 8203 w 1356931"/>
                <a:gd name="connsiteY8" fmla="*/ 179102 h 1065535"/>
                <a:gd name="connsiteX9" fmla="*/ 345962 w 1356931"/>
                <a:gd name="connsiteY9" fmla="*/ 3043 h 1065535"/>
                <a:gd name="connsiteX10" fmla="*/ 836227 w 1356931"/>
                <a:gd name="connsiteY10" fmla="*/ 235370 h 1065535"/>
                <a:gd name="connsiteX11" fmla="*/ 877599 w 1356931"/>
                <a:gd name="connsiteY11" fmla="*/ 304145 h 1065535"/>
                <a:gd name="connsiteX12" fmla="*/ 896674 w 1356931"/>
                <a:gd name="connsiteY12" fmla="*/ 316086 h 1065535"/>
                <a:gd name="connsiteX13" fmla="*/ 1018822 w 1356931"/>
                <a:gd name="connsiteY13" fmla="*/ 317847 h 1065535"/>
                <a:gd name="connsiteX14" fmla="*/ 1352193 w 1356931"/>
                <a:gd name="connsiteY14" fmla="*/ 629606 h 1065535"/>
                <a:gd name="connsiteX15" fmla="*/ 1116254 w 1356931"/>
                <a:gd name="connsiteY15" fmla="*/ 1040856 h 1065535"/>
                <a:gd name="connsiteX16" fmla="*/ 975031 w 1356931"/>
                <a:gd name="connsiteY16" fmla="*/ 1065483 h 1065535"/>
                <a:gd name="connsiteX17" fmla="*/ 913898 w 1356931"/>
                <a:gd name="connsiteY17" fmla="*/ 1065304 h 1065535"/>
                <a:gd name="connsiteX18" fmla="*/ 883331 w 1356931"/>
                <a:gd name="connsiteY18" fmla="*/ 1036140 h 1065535"/>
                <a:gd name="connsiteX19" fmla="*/ 914465 w 1356931"/>
                <a:gd name="connsiteY19" fmla="*/ 1007483 h 1065535"/>
                <a:gd name="connsiteX20" fmla="*/ 1040792 w 1356931"/>
                <a:gd name="connsiteY20" fmla="*/ 1001841 h 1065535"/>
                <a:gd name="connsiteX21" fmla="*/ 1295447 w 1356931"/>
                <a:gd name="connsiteY21" fmla="*/ 737635 h 1065535"/>
                <a:gd name="connsiteX22" fmla="*/ 1040852 w 1356931"/>
                <a:gd name="connsiteY22" fmla="*/ 379816 h 1065535"/>
                <a:gd name="connsiteX23" fmla="*/ 1014345 w 1356931"/>
                <a:gd name="connsiteY23" fmla="*/ 376025 h 1065535"/>
                <a:gd name="connsiteX24" fmla="*/ 938345 w 1356931"/>
                <a:gd name="connsiteY24" fmla="*/ 375846 h 1065535"/>
                <a:gd name="connsiteX25" fmla="*/ 938315 w 1356931"/>
                <a:gd name="connsiteY25" fmla="*/ 374443 h 106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56931" h="1065535">
                  <a:moveTo>
                    <a:pt x="938315" y="374443"/>
                  </a:moveTo>
                  <a:cubicBezTo>
                    <a:pt x="917450" y="374443"/>
                    <a:pt x="896525" y="373637"/>
                    <a:pt x="875719" y="374682"/>
                  </a:cubicBezTo>
                  <a:cubicBezTo>
                    <a:pt x="855122" y="375727"/>
                    <a:pt x="843062" y="367428"/>
                    <a:pt x="834107" y="348593"/>
                  </a:cubicBezTo>
                  <a:cubicBezTo>
                    <a:pt x="780197" y="235101"/>
                    <a:pt x="698257" y="147908"/>
                    <a:pt x="582617" y="97311"/>
                  </a:cubicBezTo>
                  <a:cubicBezTo>
                    <a:pt x="416498" y="24655"/>
                    <a:pt x="261186" y="52117"/>
                    <a:pt x="116948" y="157042"/>
                  </a:cubicBezTo>
                  <a:cubicBezTo>
                    <a:pt x="92382" y="174922"/>
                    <a:pt x="71218" y="196713"/>
                    <a:pt x="50800" y="219191"/>
                  </a:cubicBezTo>
                  <a:cubicBezTo>
                    <a:pt x="41128" y="229847"/>
                    <a:pt x="28740" y="232564"/>
                    <a:pt x="15606" y="225937"/>
                  </a:cubicBezTo>
                  <a:cubicBezTo>
                    <a:pt x="3039" y="219579"/>
                    <a:pt x="-1289" y="208564"/>
                    <a:pt x="323" y="194803"/>
                  </a:cubicBezTo>
                  <a:cubicBezTo>
                    <a:pt x="1069" y="188534"/>
                    <a:pt x="4203" y="183549"/>
                    <a:pt x="8203" y="179102"/>
                  </a:cubicBezTo>
                  <a:cubicBezTo>
                    <a:pt x="98799" y="78237"/>
                    <a:pt x="210978" y="16655"/>
                    <a:pt x="345962" y="3043"/>
                  </a:cubicBezTo>
                  <a:cubicBezTo>
                    <a:pt x="555065" y="-18031"/>
                    <a:pt x="713780" y="71520"/>
                    <a:pt x="836227" y="235370"/>
                  </a:cubicBezTo>
                  <a:cubicBezTo>
                    <a:pt x="852286" y="256862"/>
                    <a:pt x="865928" y="279996"/>
                    <a:pt x="877599" y="304145"/>
                  </a:cubicBezTo>
                  <a:cubicBezTo>
                    <a:pt x="881838" y="312951"/>
                    <a:pt x="886644" y="316026"/>
                    <a:pt x="896674" y="316086"/>
                  </a:cubicBezTo>
                  <a:cubicBezTo>
                    <a:pt x="937390" y="316295"/>
                    <a:pt x="978106" y="314145"/>
                    <a:pt x="1018822" y="317847"/>
                  </a:cubicBezTo>
                  <a:cubicBezTo>
                    <a:pt x="1186343" y="333071"/>
                    <a:pt x="1326402" y="463846"/>
                    <a:pt x="1352193" y="629606"/>
                  </a:cubicBezTo>
                  <a:cubicBezTo>
                    <a:pt x="1379954" y="808052"/>
                    <a:pt x="1283716" y="975842"/>
                    <a:pt x="1116254" y="1040856"/>
                  </a:cubicBezTo>
                  <a:cubicBezTo>
                    <a:pt x="1070822" y="1058498"/>
                    <a:pt x="1023688" y="1066259"/>
                    <a:pt x="975031" y="1065483"/>
                  </a:cubicBezTo>
                  <a:cubicBezTo>
                    <a:pt x="954674" y="1065154"/>
                    <a:pt x="934286" y="1065722"/>
                    <a:pt x="913898" y="1065304"/>
                  </a:cubicBezTo>
                  <a:cubicBezTo>
                    <a:pt x="895092" y="1064916"/>
                    <a:pt x="883181" y="1053184"/>
                    <a:pt x="883331" y="1036140"/>
                  </a:cubicBezTo>
                  <a:cubicBezTo>
                    <a:pt x="883450" y="1019065"/>
                    <a:pt x="895510" y="1007841"/>
                    <a:pt x="914465" y="1007483"/>
                  </a:cubicBezTo>
                  <a:cubicBezTo>
                    <a:pt x="956614" y="1006677"/>
                    <a:pt x="998822" y="1009244"/>
                    <a:pt x="1040792" y="1001841"/>
                  </a:cubicBezTo>
                  <a:cubicBezTo>
                    <a:pt x="1170254" y="979006"/>
                    <a:pt x="1276999" y="867066"/>
                    <a:pt x="1295447" y="737635"/>
                  </a:cubicBezTo>
                  <a:cubicBezTo>
                    <a:pt x="1320074" y="564890"/>
                    <a:pt x="1203657" y="410413"/>
                    <a:pt x="1040852" y="379816"/>
                  </a:cubicBezTo>
                  <a:cubicBezTo>
                    <a:pt x="1032076" y="378175"/>
                    <a:pt x="1023210" y="376204"/>
                    <a:pt x="1014345" y="376025"/>
                  </a:cubicBezTo>
                  <a:cubicBezTo>
                    <a:pt x="989031" y="375518"/>
                    <a:pt x="963688" y="375846"/>
                    <a:pt x="938345" y="375846"/>
                  </a:cubicBezTo>
                  <a:cubicBezTo>
                    <a:pt x="938315" y="375339"/>
                    <a:pt x="938315" y="374891"/>
                    <a:pt x="938315" y="374443"/>
                  </a:cubicBezTo>
                  <a:close/>
                </a:path>
              </a:pathLst>
            </a:custGeom>
            <a:grpFill/>
            <a:ln w="2976" cap="flat">
              <a:noFill/>
              <a:prstDash val="solid"/>
              <a:miter/>
            </a:ln>
          </p:spPr>
          <p:txBody>
            <a:bodyPr rtlCol="0" anchor="ctr"/>
            <a:lstStyle/>
            <a:p>
              <a:endParaRPr lang="en-US">
                <a:solidFill>
                  <a:schemeClr val="accent2"/>
                </a:solidFill>
              </a:endParaRPr>
            </a:p>
          </p:txBody>
        </p:sp>
        <p:sp>
          <p:nvSpPr>
            <p:cNvPr id="75" name="Graphic 33">
              <a:extLst>
                <a:ext uri="{FF2B5EF4-FFF2-40B4-BE49-F238E27FC236}">
                  <a16:creationId xmlns:a16="http://schemas.microsoft.com/office/drawing/2014/main" id="{430E6278-564B-456A-92D0-60879BE469AE}"/>
                </a:ext>
              </a:extLst>
            </p:cNvPr>
            <p:cNvSpPr/>
            <p:nvPr/>
          </p:nvSpPr>
          <p:spPr>
            <a:xfrm>
              <a:off x="1311360" y="3313340"/>
              <a:ext cx="680747" cy="470028"/>
            </a:xfrm>
            <a:custGeom>
              <a:avLst/>
              <a:gdLst>
                <a:gd name="connsiteX0" fmla="*/ 658370 w 680747"/>
                <a:gd name="connsiteY0" fmla="*/ 469990 h 470028"/>
                <a:gd name="connsiteX1" fmla="*/ 636609 w 680747"/>
                <a:gd name="connsiteY1" fmla="*/ 452498 h 470028"/>
                <a:gd name="connsiteX2" fmla="*/ 495506 w 680747"/>
                <a:gd name="connsiteY2" fmla="*/ 319275 h 470028"/>
                <a:gd name="connsiteX3" fmla="*/ 381566 w 680747"/>
                <a:gd name="connsiteY3" fmla="*/ 294409 h 470028"/>
                <a:gd name="connsiteX4" fmla="*/ 278761 w 680747"/>
                <a:gd name="connsiteY4" fmla="*/ 294409 h 470028"/>
                <a:gd name="connsiteX5" fmla="*/ 249687 w 680747"/>
                <a:gd name="connsiteY5" fmla="*/ 276499 h 470028"/>
                <a:gd name="connsiteX6" fmla="*/ 16136 w 680747"/>
                <a:gd name="connsiteY6" fmla="*/ 42740 h 470028"/>
                <a:gd name="connsiteX7" fmla="*/ 1897 w 680747"/>
                <a:gd name="connsiteY7" fmla="*/ 12799 h 470028"/>
                <a:gd name="connsiteX8" fmla="*/ 34703 w 680747"/>
                <a:gd name="connsiteY8" fmla="*/ 3277 h 470028"/>
                <a:gd name="connsiteX9" fmla="*/ 277746 w 680747"/>
                <a:gd name="connsiteY9" fmla="*/ 234798 h 470028"/>
                <a:gd name="connsiteX10" fmla="*/ 304522 w 680747"/>
                <a:gd name="connsiteY10" fmla="*/ 251454 h 470028"/>
                <a:gd name="connsiteX11" fmla="*/ 447028 w 680747"/>
                <a:gd name="connsiteY11" fmla="*/ 257783 h 470028"/>
                <a:gd name="connsiteX12" fmla="*/ 677116 w 680747"/>
                <a:gd name="connsiteY12" fmla="*/ 435095 h 470028"/>
                <a:gd name="connsiteX13" fmla="*/ 658370 w 680747"/>
                <a:gd name="connsiteY13" fmla="*/ 469990 h 47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747" h="470028">
                  <a:moveTo>
                    <a:pt x="658370" y="469990"/>
                  </a:moveTo>
                  <a:cubicBezTo>
                    <a:pt x="647236" y="470677"/>
                    <a:pt x="641624" y="462199"/>
                    <a:pt x="636609" y="452498"/>
                  </a:cubicBezTo>
                  <a:cubicBezTo>
                    <a:pt x="605117" y="391662"/>
                    <a:pt x="557893" y="347454"/>
                    <a:pt x="495506" y="319275"/>
                  </a:cubicBezTo>
                  <a:cubicBezTo>
                    <a:pt x="459267" y="302917"/>
                    <a:pt x="421148" y="295036"/>
                    <a:pt x="381566" y="294409"/>
                  </a:cubicBezTo>
                  <a:cubicBezTo>
                    <a:pt x="347298" y="293872"/>
                    <a:pt x="313000" y="293782"/>
                    <a:pt x="278761" y="294409"/>
                  </a:cubicBezTo>
                  <a:cubicBezTo>
                    <a:pt x="264493" y="294678"/>
                    <a:pt x="255836" y="289514"/>
                    <a:pt x="249687" y="276499"/>
                  </a:cubicBezTo>
                  <a:cubicBezTo>
                    <a:pt x="199866" y="170679"/>
                    <a:pt x="123299" y="91396"/>
                    <a:pt x="16136" y="42740"/>
                  </a:cubicBezTo>
                  <a:cubicBezTo>
                    <a:pt x="1957" y="36292"/>
                    <a:pt x="-3147" y="24859"/>
                    <a:pt x="1897" y="12799"/>
                  </a:cubicBezTo>
                  <a:cubicBezTo>
                    <a:pt x="7032" y="501"/>
                    <a:pt x="19599" y="-3499"/>
                    <a:pt x="34703" y="3277"/>
                  </a:cubicBezTo>
                  <a:cubicBezTo>
                    <a:pt x="142971" y="51814"/>
                    <a:pt x="222821" y="130440"/>
                    <a:pt x="277746" y="234798"/>
                  </a:cubicBezTo>
                  <a:cubicBezTo>
                    <a:pt x="284134" y="246917"/>
                    <a:pt x="290642" y="251424"/>
                    <a:pt x="304522" y="251454"/>
                  </a:cubicBezTo>
                  <a:cubicBezTo>
                    <a:pt x="352074" y="251574"/>
                    <a:pt x="399954" y="247007"/>
                    <a:pt x="447028" y="257783"/>
                  </a:cubicBezTo>
                  <a:cubicBezTo>
                    <a:pt x="550908" y="281574"/>
                    <a:pt x="627743" y="340648"/>
                    <a:pt x="677116" y="435095"/>
                  </a:cubicBezTo>
                  <a:cubicBezTo>
                    <a:pt x="686250" y="452617"/>
                    <a:pt x="677474" y="469453"/>
                    <a:pt x="658370" y="469990"/>
                  </a:cubicBezTo>
                  <a:close/>
                </a:path>
              </a:pathLst>
            </a:custGeom>
            <a:grpFill/>
            <a:ln w="2976" cap="flat">
              <a:noFill/>
              <a:prstDash val="solid"/>
              <a:miter/>
            </a:ln>
          </p:spPr>
          <p:txBody>
            <a:bodyPr rtlCol="0" anchor="ctr"/>
            <a:lstStyle/>
            <a:p>
              <a:endParaRPr lang="en-US">
                <a:solidFill>
                  <a:schemeClr val="accent2"/>
                </a:solidFill>
              </a:endParaRPr>
            </a:p>
          </p:txBody>
        </p:sp>
        <p:sp>
          <p:nvSpPr>
            <p:cNvPr id="76" name="Graphic 33">
              <a:extLst>
                <a:ext uri="{FF2B5EF4-FFF2-40B4-BE49-F238E27FC236}">
                  <a16:creationId xmlns:a16="http://schemas.microsoft.com/office/drawing/2014/main" id="{4ED674F3-DC98-4265-82CC-454CC65B03D5}"/>
                </a:ext>
              </a:extLst>
            </p:cNvPr>
            <p:cNvSpPr/>
            <p:nvPr/>
          </p:nvSpPr>
          <p:spPr>
            <a:xfrm>
              <a:off x="1967843" y="3788987"/>
              <a:ext cx="54991" cy="116646"/>
            </a:xfrm>
            <a:custGeom>
              <a:avLst/>
              <a:gdLst>
                <a:gd name="connsiteX0" fmla="*/ 54991 w 54991"/>
                <a:gd name="connsiteY0" fmla="*/ 86821 h 116646"/>
                <a:gd name="connsiteX1" fmla="*/ 53887 w 54991"/>
                <a:gd name="connsiteY1" fmla="*/ 101686 h 116646"/>
                <a:gd name="connsiteX2" fmla="*/ 31111 w 54991"/>
                <a:gd name="connsiteY2" fmla="*/ 116492 h 116646"/>
                <a:gd name="connsiteX3" fmla="*/ 11976 w 54991"/>
                <a:gd name="connsiteY3" fmla="*/ 97328 h 116646"/>
                <a:gd name="connsiteX4" fmla="*/ 932 w 54991"/>
                <a:gd name="connsiteY4" fmla="*/ 28493 h 116646"/>
                <a:gd name="connsiteX5" fmla="*/ 16663 w 54991"/>
                <a:gd name="connsiteY5" fmla="*/ 792 h 116646"/>
                <a:gd name="connsiteX6" fmla="*/ 43111 w 54991"/>
                <a:gd name="connsiteY6" fmla="*/ 18314 h 116646"/>
                <a:gd name="connsiteX7" fmla="*/ 54991 w 54991"/>
                <a:gd name="connsiteY7" fmla="*/ 86821 h 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91" h="116646">
                  <a:moveTo>
                    <a:pt x="54991" y="86821"/>
                  </a:moveTo>
                  <a:cubicBezTo>
                    <a:pt x="54752" y="90910"/>
                    <a:pt x="55439" y="96642"/>
                    <a:pt x="53887" y="101686"/>
                  </a:cubicBezTo>
                  <a:cubicBezTo>
                    <a:pt x="50573" y="112492"/>
                    <a:pt x="42424" y="117627"/>
                    <a:pt x="31111" y="116492"/>
                  </a:cubicBezTo>
                  <a:cubicBezTo>
                    <a:pt x="19767" y="115358"/>
                    <a:pt x="13081" y="108701"/>
                    <a:pt x="11976" y="97328"/>
                  </a:cubicBezTo>
                  <a:cubicBezTo>
                    <a:pt x="9708" y="74164"/>
                    <a:pt x="6753" y="51149"/>
                    <a:pt x="932" y="28493"/>
                  </a:cubicBezTo>
                  <a:cubicBezTo>
                    <a:pt x="-2620" y="14672"/>
                    <a:pt x="4275" y="4165"/>
                    <a:pt x="16663" y="792"/>
                  </a:cubicBezTo>
                  <a:cubicBezTo>
                    <a:pt x="28394" y="-2402"/>
                    <a:pt x="38782" y="4195"/>
                    <a:pt x="43111" y="18314"/>
                  </a:cubicBezTo>
                  <a:cubicBezTo>
                    <a:pt x="49767" y="40164"/>
                    <a:pt x="53200" y="62642"/>
                    <a:pt x="54991" y="86821"/>
                  </a:cubicBezTo>
                  <a:close/>
                </a:path>
              </a:pathLst>
            </a:custGeom>
            <a:grpFill/>
            <a:ln w="2976" cap="flat">
              <a:noFill/>
              <a:prstDash val="solid"/>
              <a:miter/>
            </a:ln>
          </p:spPr>
          <p:txBody>
            <a:bodyPr rtlCol="0" anchor="ctr"/>
            <a:lstStyle/>
            <a:p>
              <a:endParaRPr lang="en-US">
                <a:solidFill>
                  <a:schemeClr val="accent2"/>
                </a:solidFill>
              </a:endParaRPr>
            </a:p>
          </p:txBody>
        </p:sp>
        <p:sp>
          <p:nvSpPr>
            <p:cNvPr id="77" name="Graphic 33">
              <a:extLst>
                <a:ext uri="{FF2B5EF4-FFF2-40B4-BE49-F238E27FC236}">
                  <a16:creationId xmlns:a16="http://schemas.microsoft.com/office/drawing/2014/main" id="{DAF4C9A4-340A-4FA2-8E15-0B80E4D01D09}"/>
                </a:ext>
              </a:extLst>
            </p:cNvPr>
            <p:cNvSpPr/>
            <p:nvPr/>
          </p:nvSpPr>
          <p:spPr>
            <a:xfrm>
              <a:off x="1581250" y="4122607"/>
              <a:ext cx="68126" cy="57945"/>
            </a:xfrm>
            <a:custGeom>
              <a:avLst/>
              <a:gdLst>
                <a:gd name="connsiteX0" fmla="*/ 34901 w 68126"/>
                <a:gd name="connsiteY0" fmla="*/ 57944 h 57945"/>
                <a:gd name="connsiteX1" fmla="*/ 6 w 68126"/>
                <a:gd name="connsiteY1" fmla="*/ 28481 h 57945"/>
                <a:gd name="connsiteX2" fmla="*/ 32901 w 68126"/>
                <a:gd name="connsiteY2" fmla="*/ 4 h 57945"/>
                <a:gd name="connsiteX3" fmla="*/ 68124 w 68126"/>
                <a:gd name="connsiteY3" fmla="*/ 28660 h 57945"/>
                <a:gd name="connsiteX4" fmla="*/ 34901 w 68126"/>
                <a:gd name="connsiteY4" fmla="*/ 57944 h 57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26" h="57945">
                  <a:moveTo>
                    <a:pt x="34901" y="57944"/>
                  </a:moveTo>
                  <a:cubicBezTo>
                    <a:pt x="13647" y="58093"/>
                    <a:pt x="-323" y="46302"/>
                    <a:pt x="6" y="28481"/>
                  </a:cubicBezTo>
                  <a:cubicBezTo>
                    <a:pt x="334" y="11556"/>
                    <a:pt x="13438" y="213"/>
                    <a:pt x="32901" y="4"/>
                  </a:cubicBezTo>
                  <a:cubicBezTo>
                    <a:pt x="55020" y="-235"/>
                    <a:pt x="67975" y="10302"/>
                    <a:pt x="68124" y="28660"/>
                  </a:cubicBezTo>
                  <a:cubicBezTo>
                    <a:pt x="68304" y="46541"/>
                    <a:pt x="55528" y="57795"/>
                    <a:pt x="34901" y="57944"/>
                  </a:cubicBezTo>
                  <a:close/>
                </a:path>
              </a:pathLst>
            </a:custGeom>
            <a:grpFill/>
            <a:ln w="2976" cap="flat">
              <a:noFill/>
              <a:prstDash val="solid"/>
              <a:miter/>
            </a:ln>
          </p:spPr>
          <p:txBody>
            <a:bodyPr rtlCol="0" anchor="ctr"/>
            <a:lstStyle/>
            <a:p>
              <a:endParaRPr lang="en-US">
                <a:solidFill>
                  <a:schemeClr val="accent2"/>
                </a:solidFill>
              </a:endParaRPr>
            </a:p>
          </p:txBody>
        </p:sp>
      </p:grpSp>
      <p:grpSp>
        <p:nvGrpSpPr>
          <p:cNvPr id="78" name="Group 77">
            <a:extLst>
              <a:ext uri="{FF2B5EF4-FFF2-40B4-BE49-F238E27FC236}">
                <a16:creationId xmlns:a16="http://schemas.microsoft.com/office/drawing/2014/main" id="{D24EF3CD-F667-49D9-A20C-26A3FC8A29B2}"/>
              </a:ext>
            </a:extLst>
          </p:cNvPr>
          <p:cNvGrpSpPr/>
          <p:nvPr/>
        </p:nvGrpSpPr>
        <p:grpSpPr>
          <a:xfrm>
            <a:off x="10400088" y="4118186"/>
            <a:ext cx="1725238" cy="1442277"/>
            <a:chOff x="250684" y="3115158"/>
            <a:chExt cx="1901962" cy="1624362"/>
          </a:xfrm>
          <a:solidFill>
            <a:schemeClr val="accent2"/>
          </a:solidFill>
        </p:grpSpPr>
        <p:sp>
          <p:nvSpPr>
            <p:cNvPr id="79" name="Graphic 33">
              <a:extLst>
                <a:ext uri="{FF2B5EF4-FFF2-40B4-BE49-F238E27FC236}">
                  <a16:creationId xmlns:a16="http://schemas.microsoft.com/office/drawing/2014/main" id="{38D59204-038A-4982-8FE7-3C4C11D2F484}"/>
                </a:ext>
              </a:extLst>
            </p:cNvPr>
            <p:cNvSpPr/>
            <p:nvPr/>
          </p:nvSpPr>
          <p:spPr>
            <a:xfrm>
              <a:off x="250684" y="3352277"/>
              <a:ext cx="1305590" cy="1387243"/>
            </a:xfrm>
            <a:custGeom>
              <a:avLst/>
              <a:gdLst>
                <a:gd name="connsiteX0" fmla="*/ 1156483 w 1305590"/>
                <a:gd name="connsiteY0" fmla="*/ 1065735 h 1387243"/>
                <a:gd name="connsiteX1" fmla="*/ 1089021 w 1305590"/>
                <a:gd name="connsiteY1" fmla="*/ 1065735 h 1387243"/>
                <a:gd name="connsiteX2" fmla="*/ 1050305 w 1305590"/>
                <a:gd name="connsiteY2" fmla="*/ 1027526 h 1387243"/>
                <a:gd name="connsiteX3" fmla="*/ 1050603 w 1305590"/>
                <a:gd name="connsiteY3" fmla="*/ 680156 h 1387243"/>
                <a:gd name="connsiteX4" fmla="*/ 1033618 w 1305590"/>
                <a:gd name="connsiteY4" fmla="*/ 663171 h 1387243"/>
                <a:gd name="connsiteX5" fmla="*/ 866634 w 1305590"/>
                <a:gd name="connsiteY5" fmla="*/ 663201 h 1387243"/>
                <a:gd name="connsiteX6" fmla="*/ 852127 w 1305590"/>
                <a:gd name="connsiteY6" fmla="*/ 678066 h 1387243"/>
                <a:gd name="connsiteX7" fmla="*/ 852366 w 1305590"/>
                <a:gd name="connsiteY7" fmla="*/ 1025437 h 1387243"/>
                <a:gd name="connsiteX8" fmla="*/ 812724 w 1305590"/>
                <a:gd name="connsiteY8" fmla="*/ 1065735 h 1387243"/>
                <a:gd name="connsiteX9" fmla="*/ 747143 w 1305590"/>
                <a:gd name="connsiteY9" fmla="*/ 1066064 h 1387243"/>
                <a:gd name="connsiteX10" fmla="*/ 745143 w 1305590"/>
                <a:gd name="connsiteY10" fmla="*/ 1068422 h 1387243"/>
                <a:gd name="connsiteX11" fmla="*/ 798097 w 1305590"/>
                <a:gd name="connsiteY11" fmla="*/ 1131227 h 1387243"/>
                <a:gd name="connsiteX12" fmla="*/ 860575 w 1305590"/>
                <a:gd name="connsiteY12" fmla="*/ 1205227 h 1387243"/>
                <a:gd name="connsiteX13" fmla="*/ 859948 w 1305590"/>
                <a:gd name="connsiteY13" fmla="*/ 1249973 h 1387243"/>
                <a:gd name="connsiteX14" fmla="*/ 815799 w 1305590"/>
                <a:gd name="connsiteY14" fmla="*/ 1242570 h 1387243"/>
                <a:gd name="connsiteX15" fmla="*/ 660725 w 1305590"/>
                <a:gd name="connsiteY15" fmla="*/ 1059466 h 1387243"/>
                <a:gd name="connsiteX16" fmla="*/ 653442 w 1305590"/>
                <a:gd name="connsiteY16" fmla="*/ 1024034 h 1387243"/>
                <a:gd name="connsiteX17" fmla="*/ 685651 w 1305590"/>
                <a:gd name="connsiteY17" fmla="*/ 1007049 h 1387243"/>
                <a:gd name="connsiteX18" fmla="*/ 779590 w 1305590"/>
                <a:gd name="connsiteY18" fmla="*/ 1007318 h 1387243"/>
                <a:gd name="connsiteX19" fmla="*/ 793889 w 1305590"/>
                <a:gd name="connsiteY19" fmla="*/ 993736 h 1387243"/>
                <a:gd name="connsiteX20" fmla="*/ 793859 w 1305590"/>
                <a:gd name="connsiteY20" fmla="*/ 841677 h 1387243"/>
                <a:gd name="connsiteX21" fmla="*/ 779620 w 1305590"/>
                <a:gd name="connsiteY21" fmla="*/ 827946 h 1387243"/>
                <a:gd name="connsiteX22" fmla="*/ 378548 w 1305590"/>
                <a:gd name="connsiteY22" fmla="*/ 828155 h 1387243"/>
                <a:gd name="connsiteX23" fmla="*/ 13984 w 1305590"/>
                <a:gd name="connsiteY23" fmla="*/ 553470 h 1387243"/>
                <a:gd name="connsiteX24" fmla="*/ 312012 w 1305590"/>
                <a:gd name="connsiteY24" fmla="*/ 84101 h 1387243"/>
                <a:gd name="connsiteX25" fmla="*/ 451772 w 1305590"/>
                <a:gd name="connsiteY25" fmla="*/ 78907 h 1387243"/>
                <a:gd name="connsiteX26" fmla="*/ 472637 w 1305590"/>
                <a:gd name="connsiteY26" fmla="*/ 65414 h 1387243"/>
                <a:gd name="connsiteX27" fmla="*/ 499174 w 1305590"/>
                <a:gd name="connsiteY27" fmla="*/ 15594 h 1387243"/>
                <a:gd name="connsiteX28" fmla="*/ 538995 w 1305590"/>
                <a:gd name="connsiteY28" fmla="*/ 3743 h 1387243"/>
                <a:gd name="connsiteX29" fmla="*/ 549562 w 1305590"/>
                <a:gd name="connsiteY29" fmla="*/ 44758 h 1387243"/>
                <a:gd name="connsiteX30" fmla="*/ 514697 w 1305590"/>
                <a:gd name="connsiteY30" fmla="*/ 113713 h 1387243"/>
                <a:gd name="connsiteX31" fmla="*/ 475712 w 1305590"/>
                <a:gd name="connsiteY31" fmla="*/ 137563 h 1387243"/>
                <a:gd name="connsiteX32" fmla="*/ 357952 w 1305590"/>
                <a:gd name="connsiteY32" fmla="*/ 138250 h 1387243"/>
                <a:gd name="connsiteX33" fmla="*/ 65864 w 1305590"/>
                <a:gd name="connsiteY33" fmla="*/ 386725 h 1387243"/>
                <a:gd name="connsiteX34" fmla="*/ 327414 w 1305590"/>
                <a:gd name="connsiteY34" fmla="*/ 766484 h 1387243"/>
                <a:gd name="connsiteX35" fmla="*/ 380877 w 1305590"/>
                <a:gd name="connsiteY35" fmla="*/ 770125 h 1387243"/>
                <a:gd name="connsiteX36" fmla="*/ 778963 w 1305590"/>
                <a:gd name="connsiteY36" fmla="*/ 770573 h 1387243"/>
                <a:gd name="connsiteX37" fmla="*/ 793829 w 1305590"/>
                <a:gd name="connsiteY37" fmla="*/ 756185 h 1387243"/>
                <a:gd name="connsiteX38" fmla="*/ 793530 w 1305590"/>
                <a:gd name="connsiteY38" fmla="*/ 639888 h 1387243"/>
                <a:gd name="connsiteX39" fmla="*/ 826993 w 1305590"/>
                <a:gd name="connsiteY39" fmla="*/ 605769 h 1387243"/>
                <a:gd name="connsiteX40" fmla="*/ 1075976 w 1305590"/>
                <a:gd name="connsiteY40" fmla="*/ 605769 h 1387243"/>
                <a:gd name="connsiteX41" fmla="*/ 1109050 w 1305590"/>
                <a:gd name="connsiteY41" fmla="*/ 638753 h 1387243"/>
                <a:gd name="connsiteX42" fmla="*/ 1108841 w 1305590"/>
                <a:gd name="connsiteY42" fmla="*/ 756544 h 1387243"/>
                <a:gd name="connsiteX43" fmla="*/ 1122543 w 1305590"/>
                <a:gd name="connsiteY43" fmla="*/ 770633 h 1387243"/>
                <a:gd name="connsiteX44" fmla="*/ 1274631 w 1305590"/>
                <a:gd name="connsiteY44" fmla="*/ 770305 h 1387243"/>
                <a:gd name="connsiteX45" fmla="*/ 1302989 w 1305590"/>
                <a:gd name="connsiteY45" fmla="*/ 788125 h 1387243"/>
                <a:gd name="connsiteX46" fmla="*/ 1296929 w 1305590"/>
                <a:gd name="connsiteY46" fmla="*/ 819737 h 1387243"/>
                <a:gd name="connsiteX47" fmla="*/ 1270930 w 1305590"/>
                <a:gd name="connsiteY47" fmla="*/ 828304 h 1387243"/>
                <a:gd name="connsiteX48" fmla="*/ 1123319 w 1305590"/>
                <a:gd name="connsiteY48" fmla="*/ 828035 h 1387243"/>
                <a:gd name="connsiteX49" fmla="*/ 1108782 w 1305590"/>
                <a:gd name="connsiteY49" fmla="*/ 841468 h 1387243"/>
                <a:gd name="connsiteX50" fmla="*/ 1108871 w 1305590"/>
                <a:gd name="connsiteY50" fmla="*/ 995019 h 1387243"/>
                <a:gd name="connsiteX51" fmla="*/ 1121319 w 1305590"/>
                <a:gd name="connsiteY51" fmla="*/ 1007347 h 1387243"/>
                <a:gd name="connsiteX52" fmla="*/ 1215229 w 1305590"/>
                <a:gd name="connsiteY52" fmla="*/ 1007079 h 1387243"/>
                <a:gd name="connsiteX53" fmla="*/ 1249616 w 1305590"/>
                <a:gd name="connsiteY53" fmla="*/ 1025228 h 1387243"/>
                <a:gd name="connsiteX54" fmla="*/ 1240154 w 1305590"/>
                <a:gd name="connsiteY54" fmla="*/ 1061616 h 1387243"/>
                <a:gd name="connsiteX55" fmla="*/ 980245 w 1305590"/>
                <a:gd name="connsiteY55" fmla="*/ 1368778 h 1387243"/>
                <a:gd name="connsiteX56" fmla="*/ 922186 w 1305590"/>
                <a:gd name="connsiteY56" fmla="*/ 1368569 h 1387243"/>
                <a:gd name="connsiteX57" fmla="*/ 884783 w 1305590"/>
                <a:gd name="connsiteY57" fmla="*/ 1324062 h 1387243"/>
                <a:gd name="connsiteX58" fmla="*/ 887171 w 1305590"/>
                <a:gd name="connsiteY58" fmla="*/ 1281644 h 1387243"/>
                <a:gd name="connsiteX59" fmla="*/ 928455 w 1305590"/>
                <a:gd name="connsiteY59" fmla="*/ 1285674 h 1387243"/>
                <a:gd name="connsiteX60" fmla="*/ 944843 w 1305590"/>
                <a:gd name="connsiteY60" fmla="*/ 1304987 h 1387243"/>
                <a:gd name="connsiteX61" fmla="*/ 957051 w 1305590"/>
                <a:gd name="connsiteY61" fmla="*/ 1305882 h 1387243"/>
                <a:gd name="connsiteX62" fmla="*/ 1156692 w 1305590"/>
                <a:gd name="connsiteY62" fmla="*/ 1068899 h 1387243"/>
                <a:gd name="connsiteX63" fmla="*/ 1156483 w 1305590"/>
                <a:gd name="connsiteY63" fmla="*/ 1065735 h 13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05590" h="1387243">
                  <a:moveTo>
                    <a:pt x="1156483" y="1065735"/>
                  </a:moveTo>
                  <a:cubicBezTo>
                    <a:pt x="1133677" y="1065735"/>
                    <a:pt x="1111349" y="1065735"/>
                    <a:pt x="1089021" y="1065735"/>
                  </a:cubicBezTo>
                  <a:cubicBezTo>
                    <a:pt x="1060185" y="1065735"/>
                    <a:pt x="1050305" y="1056034"/>
                    <a:pt x="1050305" y="1027526"/>
                  </a:cubicBezTo>
                  <a:cubicBezTo>
                    <a:pt x="1050275" y="911736"/>
                    <a:pt x="1050036" y="795946"/>
                    <a:pt x="1050603" y="680156"/>
                  </a:cubicBezTo>
                  <a:cubicBezTo>
                    <a:pt x="1050663" y="666574"/>
                    <a:pt x="1047290" y="662962"/>
                    <a:pt x="1033618" y="663171"/>
                  </a:cubicBezTo>
                  <a:cubicBezTo>
                    <a:pt x="977977" y="664007"/>
                    <a:pt x="922305" y="663917"/>
                    <a:pt x="866634" y="663201"/>
                  </a:cubicBezTo>
                  <a:cubicBezTo>
                    <a:pt x="854575" y="663052"/>
                    <a:pt x="852067" y="666634"/>
                    <a:pt x="852127" y="678066"/>
                  </a:cubicBezTo>
                  <a:cubicBezTo>
                    <a:pt x="852545" y="793857"/>
                    <a:pt x="852396" y="909647"/>
                    <a:pt x="852366" y="1025437"/>
                  </a:cubicBezTo>
                  <a:cubicBezTo>
                    <a:pt x="852366" y="1056452"/>
                    <a:pt x="843231" y="1065675"/>
                    <a:pt x="812724" y="1065735"/>
                  </a:cubicBezTo>
                  <a:cubicBezTo>
                    <a:pt x="790874" y="1065765"/>
                    <a:pt x="768993" y="1065914"/>
                    <a:pt x="747143" y="1066064"/>
                  </a:cubicBezTo>
                  <a:cubicBezTo>
                    <a:pt x="746844" y="1066064"/>
                    <a:pt x="746575" y="1066720"/>
                    <a:pt x="745143" y="1068422"/>
                  </a:cubicBezTo>
                  <a:cubicBezTo>
                    <a:pt x="762635" y="1089198"/>
                    <a:pt x="780336" y="1110212"/>
                    <a:pt x="798097" y="1131227"/>
                  </a:cubicBezTo>
                  <a:cubicBezTo>
                    <a:pt x="818933" y="1155884"/>
                    <a:pt x="839918" y="1180451"/>
                    <a:pt x="860575" y="1205227"/>
                  </a:cubicBezTo>
                  <a:cubicBezTo>
                    <a:pt x="874157" y="1221525"/>
                    <a:pt x="873709" y="1238599"/>
                    <a:pt x="859948" y="1249973"/>
                  </a:cubicBezTo>
                  <a:cubicBezTo>
                    <a:pt x="846366" y="1261166"/>
                    <a:pt x="829261" y="1258480"/>
                    <a:pt x="815799" y="1242570"/>
                  </a:cubicBezTo>
                  <a:cubicBezTo>
                    <a:pt x="764068" y="1181585"/>
                    <a:pt x="712486" y="1120451"/>
                    <a:pt x="660725" y="1059466"/>
                  </a:cubicBezTo>
                  <a:cubicBezTo>
                    <a:pt x="651681" y="1048810"/>
                    <a:pt x="646875" y="1037526"/>
                    <a:pt x="653442" y="1024034"/>
                  </a:cubicBezTo>
                  <a:cubicBezTo>
                    <a:pt x="659919" y="1010691"/>
                    <a:pt x="671770" y="1006989"/>
                    <a:pt x="685651" y="1007049"/>
                  </a:cubicBezTo>
                  <a:cubicBezTo>
                    <a:pt x="716964" y="1007168"/>
                    <a:pt x="748277" y="1006631"/>
                    <a:pt x="779590" y="1007318"/>
                  </a:cubicBezTo>
                  <a:cubicBezTo>
                    <a:pt x="790217" y="1007556"/>
                    <a:pt x="794068" y="1005556"/>
                    <a:pt x="793889" y="993736"/>
                  </a:cubicBezTo>
                  <a:cubicBezTo>
                    <a:pt x="793142" y="943049"/>
                    <a:pt x="793172" y="892363"/>
                    <a:pt x="793859" y="841677"/>
                  </a:cubicBezTo>
                  <a:cubicBezTo>
                    <a:pt x="794008" y="830065"/>
                    <a:pt x="790396" y="827916"/>
                    <a:pt x="779620" y="827946"/>
                  </a:cubicBezTo>
                  <a:cubicBezTo>
                    <a:pt x="645920" y="828334"/>
                    <a:pt x="512249" y="828573"/>
                    <a:pt x="378548" y="828155"/>
                  </a:cubicBezTo>
                  <a:cubicBezTo>
                    <a:pt x="205147" y="827588"/>
                    <a:pt x="60819" y="718514"/>
                    <a:pt x="13984" y="553470"/>
                  </a:cubicBezTo>
                  <a:cubicBezTo>
                    <a:pt x="-46195" y="341472"/>
                    <a:pt x="94282" y="120578"/>
                    <a:pt x="312012" y="84101"/>
                  </a:cubicBezTo>
                  <a:cubicBezTo>
                    <a:pt x="358489" y="76310"/>
                    <a:pt x="405175" y="79116"/>
                    <a:pt x="451772" y="78907"/>
                  </a:cubicBezTo>
                  <a:cubicBezTo>
                    <a:pt x="462876" y="78847"/>
                    <a:pt x="468130" y="75653"/>
                    <a:pt x="472637" y="65414"/>
                  </a:cubicBezTo>
                  <a:cubicBezTo>
                    <a:pt x="480219" y="48221"/>
                    <a:pt x="489622" y="31803"/>
                    <a:pt x="499174" y="15594"/>
                  </a:cubicBezTo>
                  <a:cubicBezTo>
                    <a:pt x="508100" y="460"/>
                    <a:pt x="524935" y="-4018"/>
                    <a:pt x="538995" y="3743"/>
                  </a:cubicBezTo>
                  <a:cubicBezTo>
                    <a:pt x="553652" y="11833"/>
                    <a:pt x="558577" y="28937"/>
                    <a:pt x="549562" y="44758"/>
                  </a:cubicBezTo>
                  <a:cubicBezTo>
                    <a:pt x="536786" y="67176"/>
                    <a:pt x="525025" y="90041"/>
                    <a:pt x="514697" y="113713"/>
                  </a:cubicBezTo>
                  <a:cubicBezTo>
                    <a:pt x="507413" y="130399"/>
                    <a:pt x="494637" y="137862"/>
                    <a:pt x="475712" y="137563"/>
                  </a:cubicBezTo>
                  <a:cubicBezTo>
                    <a:pt x="436458" y="136936"/>
                    <a:pt x="397175" y="136936"/>
                    <a:pt x="357952" y="138250"/>
                  </a:cubicBezTo>
                  <a:cubicBezTo>
                    <a:pt x="219027" y="142877"/>
                    <a:pt x="93386" y="250100"/>
                    <a:pt x="65864" y="386725"/>
                  </a:cubicBezTo>
                  <a:cubicBezTo>
                    <a:pt x="29417" y="567649"/>
                    <a:pt x="145416" y="736394"/>
                    <a:pt x="327414" y="766484"/>
                  </a:cubicBezTo>
                  <a:cubicBezTo>
                    <a:pt x="344967" y="769379"/>
                    <a:pt x="363026" y="770066"/>
                    <a:pt x="380877" y="770125"/>
                  </a:cubicBezTo>
                  <a:cubicBezTo>
                    <a:pt x="513562" y="770424"/>
                    <a:pt x="646278" y="770155"/>
                    <a:pt x="778963" y="770573"/>
                  </a:cubicBezTo>
                  <a:cubicBezTo>
                    <a:pt x="790277" y="770603"/>
                    <a:pt x="794098" y="768305"/>
                    <a:pt x="793829" y="756185"/>
                  </a:cubicBezTo>
                  <a:cubicBezTo>
                    <a:pt x="792963" y="717439"/>
                    <a:pt x="793411" y="678664"/>
                    <a:pt x="793530" y="639888"/>
                  </a:cubicBezTo>
                  <a:cubicBezTo>
                    <a:pt x="793590" y="616753"/>
                    <a:pt x="804157" y="605798"/>
                    <a:pt x="826993" y="605769"/>
                  </a:cubicBezTo>
                  <a:cubicBezTo>
                    <a:pt x="909977" y="605619"/>
                    <a:pt x="992992" y="605619"/>
                    <a:pt x="1075976" y="605769"/>
                  </a:cubicBezTo>
                  <a:cubicBezTo>
                    <a:pt x="1097976" y="605798"/>
                    <a:pt x="1108961" y="616873"/>
                    <a:pt x="1109050" y="638753"/>
                  </a:cubicBezTo>
                  <a:cubicBezTo>
                    <a:pt x="1109229" y="678007"/>
                    <a:pt x="1109498" y="717290"/>
                    <a:pt x="1108841" y="756544"/>
                  </a:cubicBezTo>
                  <a:cubicBezTo>
                    <a:pt x="1108662" y="767409"/>
                    <a:pt x="1111020" y="770782"/>
                    <a:pt x="1122543" y="770633"/>
                  </a:cubicBezTo>
                  <a:cubicBezTo>
                    <a:pt x="1173229" y="769916"/>
                    <a:pt x="1223915" y="770394"/>
                    <a:pt x="1274631" y="770305"/>
                  </a:cubicBezTo>
                  <a:cubicBezTo>
                    <a:pt x="1287945" y="770275"/>
                    <a:pt x="1297586" y="776066"/>
                    <a:pt x="1302989" y="788125"/>
                  </a:cubicBezTo>
                  <a:cubicBezTo>
                    <a:pt x="1308243" y="799857"/>
                    <a:pt x="1305198" y="810543"/>
                    <a:pt x="1296929" y="819737"/>
                  </a:cubicBezTo>
                  <a:cubicBezTo>
                    <a:pt x="1290034" y="827409"/>
                    <a:pt x="1280661" y="828334"/>
                    <a:pt x="1270930" y="828304"/>
                  </a:cubicBezTo>
                  <a:cubicBezTo>
                    <a:pt x="1221736" y="828185"/>
                    <a:pt x="1172513" y="828513"/>
                    <a:pt x="1123319" y="828035"/>
                  </a:cubicBezTo>
                  <a:cubicBezTo>
                    <a:pt x="1112961" y="827946"/>
                    <a:pt x="1108603" y="829438"/>
                    <a:pt x="1108782" y="841468"/>
                  </a:cubicBezTo>
                  <a:cubicBezTo>
                    <a:pt x="1109528" y="892632"/>
                    <a:pt x="1109349" y="943855"/>
                    <a:pt x="1108871" y="995019"/>
                  </a:cubicBezTo>
                  <a:cubicBezTo>
                    <a:pt x="1108782" y="1004900"/>
                    <a:pt x="1111647" y="1007527"/>
                    <a:pt x="1121319" y="1007347"/>
                  </a:cubicBezTo>
                  <a:cubicBezTo>
                    <a:pt x="1152602" y="1006751"/>
                    <a:pt x="1183915" y="1007258"/>
                    <a:pt x="1215229" y="1007079"/>
                  </a:cubicBezTo>
                  <a:cubicBezTo>
                    <a:pt x="1230064" y="1006989"/>
                    <a:pt x="1242930" y="1010153"/>
                    <a:pt x="1249616" y="1025228"/>
                  </a:cubicBezTo>
                  <a:cubicBezTo>
                    <a:pt x="1256124" y="1039855"/>
                    <a:pt x="1249258" y="1050840"/>
                    <a:pt x="1240154" y="1061616"/>
                  </a:cubicBezTo>
                  <a:cubicBezTo>
                    <a:pt x="1153468" y="1163943"/>
                    <a:pt x="1066872" y="1266390"/>
                    <a:pt x="980245" y="1368778"/>
                  </a:cubicBezTo>
                  <a:cubicBezTo>
                    <a:pt x="959380" y="1393464"/>
                    <a:pt x="943171" y="1393404"/>
                    <a:pt x="922186" y="1368569"/>
                  </a:cubicBezTo>
                  <a:cubicBezTo>
                    <a:pt x="909679" y="1353763"/>
                    <a:pt x="896962" y="1339136"/>
                    <a:pt x="884783" y="1324062"/>
                  </a:cubicBezTo>
                  <a:cubicBezTo>
                    <a:pt x="873082" y="1309584"/>
                    <a:pt x="874336" y="1292330"/>
                    <a:pt x="887171" y="1281644"/>
                  </a:cubicBezTo>
                  <a:cubicBezTo>
                    <a:pt x="899709" y="1271226"/>
                    <a:pt x="916037" y="1272659"/>
                    <a:pt x="928455" y="1285674"/>
                  </a:cubicBezTo>
                  <a:cubicBezTo>
                    <a:pt x="934276" y="1291763"/>
                    <a:pt x="939708" y="1298300"/>
                    <a:pt x="944843" y="1304987"/>
                  </a:cubicBezTo>
                  <a:cubicBezTo>
                    <a:pt x="948872" y="1310271"/>
                    <a:pt x="951678" y="1312271"/>
                    <a:pt x="957051" y="1305882"/>
                  </a:cubicBezTo>
                  <a:cubicBezTo>
                    <a:pt x="1023469" y="1226779"/>
                    <a:pt x="1090125" y="1147884"/>
                    <a:pt x="1156692" y="1068899"/>
                  </a:cubicBezTo>
                  <a:cubicBezTo>
                    <a:pt x="1156990" y="1068690"/>
                    <a:pt x="1156722" y="1068063"/>
                    <a:pt x="1156483" y="1065735"/>
                  </a:cubicBezTo>
                  <a:close/>
                </a:path>
              </a:pathLst>
            </a:custGeom>
            <a:grpFill/>
            <a:ln w="2976" cap="flat">
              <a:noFill/>
              <a:prstDash val="solid"/>
              <a:miter/>
            </a:ln>
          </p:spPr>
          <p:txBody>
            <a:bodyPr rtlCol="0" anchor="ctr"/>
            <a:lstStyle/>
            <a:p>
              <a:endParaRPr lang="en-US">
                <a:solidFill>
                  <a:schemeClr val="accent2"/>
                </a:solidFill>
              </a:endParaRPr>
            </a:p>
            <a:p>
              <a:endParaRPr lang="en-US">
                <a:solidFill>
                  <a:schemeClr val="accent2"/>
                </a:solidFill>
              </a:endParaRPr>
            </a:p>
            <a:p>
              <a:endParaRPr lang="en-US" sz="1400">
                <a:solidFill>
                  <a:srgbClr val="002060"/>
                </a:solidFill>
              </a:endParaRPr>
            </a:p>
            <a:p>
              <a:r>
                <a:rPr lang="en-US" sz="1400">
                  <a:solidFill>
                    <a:srgbClr val="002060"/>
                  </a:solidFill>
                </a:rPr>
                <a:t>Private</a:t>
              </a:r>
            </a:p>
            <a:p>
              <a:r>
                <a:rPr lang="en-US" sz="1400">
                  <a:solidFill>
                    <a:srgbClr val="002060"/>
                  </a:solidFill>
                </a:rPr>
                <a:t>Connectivity</a:t>
              </a:r>
            </a:p>
          </p:txBody>
        </p:sp>
        <p:sp>
          <p:nvSpPr>
            <p:cNvPr id="80" name="Graphic 33">
              <a:extLst>
                <a:ext uri="{FF2B5EF4-FFF2-40B4-BE49-F238E27FC236}">
                  <a16:creationId xmlns:a16="http://schemas.microsoft.com/office/drawing/2014/main" id="{DA5EB46B-6569-4216-BB02-F0164E927A22}"/>
                </a:ext>
              </a:extLst>
            </p:cNvPr>
            <p:cNvSpPr/>
            <p:nvPr/>
          </p:nvSpPr>
          <p:spPr>
            <a:xfrm>
              <a:off x="795715" y="3115158"/>
              <a:ext cx="1356931" cy="1065535"/>
            </a:xfrm>
            <a:custGeom>
              <a:avLst/>
              <a:gdLst>
                <a:gd name="connsiteX0" fmla="*/ 938315 w 1356931"/>
                <a:gd name="connsiteY0" fmla="*/ 374443 h 1065535"/>
                <a:gd name="connsiteX1" fmla="*/ 875719 w 1356931"/>
                <a:gd name="connsiteY1" fmla="*/ 374682 h 1065535"/>
                <a:gd name="connsiteX2" fmla="*/ 834107 w 1356931"/>
                <a:gd name="connsiteY2" fmla="*/ 348593 h 1065535"/>
                <a:gd name="connsiteX3" fmla="*/ 582617 w 1356931"/>
                <a:gd name="connsiteY3" fmla="*/ 97311 h 1065535"/>
                <a:gd name="connsiteX4" fmla="*/ 116948 w 1356931"/>
                <a:gd name="connsiteY4" fmla="*/ 157042 h 1065535"/>
                <a:gd name="connsiteX5" fmla="*/ 50800 w 1356931"/>
                <a:gd name="connsiteY5" fmla="*/ 219191 h 1065535"/>
                <a:gd name="connsiteX6" fmla="*/ 15606 w 1356931"/>
                <a:gd name="connsiteY6" fmla="*/ 225937 h 1065535"/>
                <a:gd name="connsiteX7" fmla="*/ 323 w 1356931"/>
                <a:gd name="connsiteY7" fmla="*/ 194803 h 1065535"/>
                <a:gd name="connsiteX8" fmla="*/ 8203 w 1356931"/>
                <a:gd name="connsiteY8" fmla="*/ 179102 h 1065535"/>
                <a:gd name="connsiteX9" fmla="*/ 345962 w 1356931"/>
                <a:gd name="connsiteY9" fmla="*/ 3043 h 1065535"/>
                <a:gd name="connsiteX10" fmla="*/ 836227 w 1356931"/>
                <a:gd name="connsiteY10" fmla="*/ 235370 h 1065535"/>
                <a:gd name="connsiteX11" fmla="*/ 877599 w 1356931"/>
                <a:gd name="connsiteY11" fmla="*/ 304145 h 1065535"/>
                <a:gd name="connsiteX12" fmla="*/ 896674 w 1356931"/>
                <a:gd name="connsiteY12" fmla="*/ 316086 h 1065535"/>
                <a:gd name="connsiteX13" fmla="*/ 1018822 w 1356931"/>
                <a:gd name="connsiteY13" fmla="*/ 317847 h 1065535"/>
                <a:gd name="connsiteX14" fmla="*/ 1352193 w 1356931"/>
                <a:gd name="connsiteY14" fmla="*/ 629606 h 1065535"/>
                <a:gd name="connsiteX15" fmla="*/ 1116254 w 1356931"/>
                <a:gd name="connsiteY15" fmla="*/ 1040856 h 1065535"/>
                <a:gd name="connsiteX16" fmla="*/ 975031 w 1356931"/>
                <a:gd name="connsiteY16" fmla="*/ 1065483 h 1065535"/>
                <a:gd name="connsiteX17" fmla="*/ 913898 w 1356931"/>
                <a:gd name="connsiteY17" fmla="*/ 1065304 h 1065535"/>
                <a:gd name="connsiteX18" fmla="*/ 883331 w 1356931"/>
                <a:gd name="connsiteY18" fmla="*/ 1036140 h 1065535"/>
                <a:gd name="connsiteX19" fmla="*/ 914465 w 1356931"/>
                <a:gd name="connsiteY19" fmla="*/ 1007483 h 1065535"/>
                <a:gd name="connsiteX20" fmla="*/ 1040792 w 1356931"/>
                <a:gd name="connsiteY20" fmla="*/ 1001841 h 1065535"/>
                <a:gd name="connsiteX21" fmla="*/ 1295447 w 1356931"/>
                <a:gd name="connsiteY21" fmla="*/ 737635 h 1065535"/>
                <a:gd name="connsiteX22" fmla="*/ 1040852 w 1356931"/>
                <a:gd name="connsiteY22" fmla="*/ 379816 h 1065535"/>
                <a:gd name="connsiteX23" fmla="*/ 1014345 w 1356931"/>
                <a:gd name="connsiteY23" fmla="*/ 376025 h 1065535"/>
                <a:gd name="connsiteX24" fmla="*/ 938345 w 1356931"/>
                <a:gd name="connsiteY24" fmla="*/ 375846 h 1065535"/>
                <a:gd name="connsiteX25" fmla="*/ 938315 w 1356931"/>
                <a:gd name="connsiteY25" fmla="*/ 374443 h 106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56931" h="1065535">
                  <a:moveTo>
                    <a:pt x="938315" y="374443"/>
                  </a:moveTo>
                  <a:cubicBezTo>
                    <a:pt x="917450" y="374443"/>
                    <a:pt x="896525" y="373637"/>
                    <a:pt x="875719" y="374682"/>
                  </a:cubicBezTo>
                  <a:cubicBezTo>
                    <a:pt x="855122" y="375727"/>
                    <a:pt x="843062" y="367428"/>
                    <a:pt x="834107" y="348593"/>
                  </a:cubicBezTo>
                  <a:cubicBezTo>
                    <a:pt x="780197" y="235101"/>
                    <a:pt x="698257" y="147908"/>
                    <a:pt x="582617" y="97311"/>
                  </a:cubicBezTo>
                  <a:cubicBezTo>
                    <a:pt x="416498" y="24655"/>
                    <a:pt x="261186" y="52117"/>
                    <a:pt x="116948" y="157042"/>
                  </a:cubicBezTo>
                  <a:cubicBezTo>
                    <a:pt x="92382" y="174922"/>
                    <a:pt x="71218" y="196713"/>
                    <a:pt x="50800" y="219191"/>
                  </a:cubicBezTo>
                  <a:cubicBezTo>
                    <a:pt x="41128" y="229847"/>
                    <a:pt x="28740" y="232564"/>
                    <a:pt x="15606" y="225937"/>
                  </a:cubicBezTo>
                  <a:cubicBezTo>
                    <a:pt x="3039" y="219579"/>
                    <a:pt x="-1289" y="208564"/>
                    <a:pt x="323" y="194803"/>
                  </a:cubicBezTo>
                  <a:cubicBezTo>
                    <a:pt x="1069" y="188534"/>
                    <a:pt x="4203" y="183549"/>
                    <a:pt x="8203" y="179102"/>
                  </a:cubicBezTo>
                  <a:cubicBezTo>
                    <a:pt x="98799" y="78237"/>
                    <a:pt x="210978" y="16655"/>
                    <a:pt x="345962" y="3043"/>
                  </a:cubicBezTo>
                  <a:cubicBezTo>
                    <a:pt x="555065" y="-18031"/>
                    <a:pt x="713780" y="71520"/>
                    <a:pt x="836227" y="235370"/>
                  </a:cubicBezTo>
                  <a:cubicBezTo>
                    <a:pt x="852286" y="256862"/>
                    <a:pt x="865928" y="279996"/>
                    <a:pt x="877599" y="304145"/>
                  </a:cubicBezTo>
                  <a:cubicBezTo>
                    <a:pt x="881838" y="312951"/>
                    <a:pt x="886644" y="316026"/>
                    <a:pt x="896674" y="316086"/>
                  </a:cubicBezTo>
                  <a:cubicBezTo>
                    <a:pt x="937390" y="316295"/>
                    <a:pt x="978106" y="314145"/>
                    <a:pt x="1018822" y="317847"/>
                  </a:cubicBezTo>
                  <a:cubicBezTo>
                    <a:pt x="1186343" y="333071"/>
                    <a:pt x="1326402" y="463846"/>
                    <a:pt x="1352193" y="629606"/>
                  </a:cubicBezTo>
                  <a:cubicBezTo>
                    <a:pt x="1379954" y="808052"/>
                    <a:pt x="1283716" y="975842"/>
                    <a:pt x="1116254" y="1040856"/>
                  </a:cubicBezTo>
                  <a:cubicBezTo>
                    <a:pt x="1070822" y="1058498"/>
                    <a:pt x="1023688" y="1066259"/>
                    <a:pt x="975031" y="1065483"/>
                  </a:cubicBezTo>
                  <a:cubicBezTo>
                    <a:pt x="954674" y="1065154"/>
                    <a:pt x="934286" y="1065722"/>
                    <a:pt x="913898" y="1065304"/>
                  </a:cubicBezTo>
                  <a:cubicBezTo>
                    <a:pt x="895092" y="1064916"/>
                    <a:pt x="883181" y="1053184"/>
                    <a:pt x="883331" y="1036140"/>
                  </a:cubicBezTo>
                  <a:cubicBezTo>
                    <a:pt x="883450" y="1019065"/>
                    <a:pt x="895510" y="1007841"/>
                    <a:pt x="914465" y="1007483"/>
                  </a:cubicBezTo>
                  <a:cubicBezTo>
                    <a:pt x="956614" y="1006677"/>
                    <a:pt x="998822" y="1009244"/>
                    <a:pt x="1040792" y="1001841"/>
                  </a:cubicBezTo>
                  <a:cubicBezTo>
                    <a:pt x="1170254" y="979006"/>
                    <a:pt x="1276999" y="867066"/>
                    <a:pt x="1295447" y="737635"/>
                  </a:cubicBezTo>
                  <a:cubicBezTo>
                    <a:pt x="1320074" y="564890"/>
                    <a:pt x="1203657" y="410413"/>
                    <a:pt x="1040852" y="379816"/>
                  </a:cubicBezTo>
                  <a:cubicBezTo>
                    <a:pt x="1032076" y="378175"/>
                    <a:pt x="1023210" y="376204"/>
                    <a:pt x="1014345" y="376025"/>
                  </a:cubicBezTo>
                  <a:cubicBezTo>
                    <a:pt x="989031" y="375518"/>
                    <a:pt x="963688" y="375846"/>
                    <a:pt x="938345" y="375846"/>
                  </a:cubicBezTo>
                  <a:cubicBezTo>
                    <a:pt x="938315" y="375339"/>
                    <a:pt x="938315" y="374891"/>
                    <a:pt x="938315" y="374443"/>
                  </a:cubicBezTo>
                  <a:close/>
                </a:path>
              </a:pathLst>
            </a:custGeom>
            <a:grpFill/>
            <a:ln w="2976" cap="flat">
              <a:noFill/>
              <a:prstDash val="solid"/>
              <a:miter/>
            </a:ln>
          </p:spPr>
          <p:txBody>
            <a:bodyPr rtlCol="0" anchor="ctr"/>
            <a:lstStyle/>
            <a:p>
              <a:endParaRPr lang="en-US">
                <a:solidFill>
                  <a:schemeClr val="accent2"/>
                </a:solidFill>
              </a:endParaRPr>
            </a:p>
          </p:txBody>
        </p:sp>
        <p:sp>
          <p:nvSpPr>
            <p:cNvPr id="81" name="Graphic 33">
              <a:extLst>
                <a:ext uri="{FF2B5EF4-FFF2-40B4-BE49-F238E27FC236}">
                  <a16:creationId xmlns:a16="http://schemas.microsoft.com/office/drawing/2014/main" id="{315A57C7-F9B5-4F15-8450-F70EC1964542}"/>
                </a:ext>
              </a:extLst>
            </p:cNvPr>
            <p:cNvSpPr/>
            <p:nvPr/>
          </p:nvSpPr>
          <p:spPr>
            <a:xfrm>
              <a:off x="1311360" y="3313340"/>
              <a:ext cx="680747" cy="470028"/>
            </a:xfrm>
            <a:custGeom>
              <a:avLst/>
              <a:gdLst>
                <a:gd name="connsiteX0" fmla="*/ 658370 w 680747"/>
                <a:gd name="connsiteY0" fmla="*/ 469990 h 470028"/>
                <a:gd name="connsiteX1" fmla="*/ 636609 w 680747"/>
                <a:gd name="connsiteY1" fmla="*/ 452498 h 470028"/>
                <a:gd name="connsiteX2" fmla="*/ 495506 w 680747"/>
                <a:gd name="connsiteY2" fmla="*/ 319275 h 470028"/>
                <a:gd name="connsiteX3" fmla="*/ 381566 w 680747"/>
                <a:gd name="connsiteY3" fmla="*/ 294409 h 470028"/>
                <a:gd name="connsiteX4" fmla="*/ 278761 w 680747"/>
                <a:gd name="connsiteY4" fmla="*/ 294409 h 470028"/>
                <a:gd name="connsiteX5" fmla="*/ 249687 w 680747"/>
                <a:gd name="connsiteY5" fmla="*/ 276499 h 470028"/>
                <a:gd name="connsiteX6" fmla="*/ 16136 w 680747"/>
                <a:gd name="connsiteY6" fmla="*/ 42740 h 470028"/>
                <a:gd name="connsiteX7" fmla="*/ 1897 w 680747"/>
                <a:gd name="connsiteY7" fmla="*/ 12799 h 470028"/>
                <a:gd name="connsiteX8" fmla="*/ 34703 w 680747"/>
                <a:gd name="connsiteY8" fmla="*/ 3277 h 470028"/>
                <a:gd name="connsiteX9" fmla="*/ 277746 w 680747"/>
                <a:gd name="connsiteY9" fmla="*/ 234798 h 470028"/>
                <a:gd name="connsiteX10" fmla="*/ 304522 w 680747"/>
                <a:gd name="connsiteY10" fmla="*/ 251454 h 470028"/>
                <a:gd name="connsiteX11" fmla="*/ 447028 w 680747"/>
                <a:gd name="connsiteY11" fmla="*/ 257783 h 470028"/>
                <a:gd name="connsiteX12" fmla="*/ 677116 w 680747"/>
                <a:gd name="connsiteY12" fmla="*/ 435095 h 470028"/>
                <a:gd name="connsiteX13" fmla="*/ 658370 w 680747"/>
                <a:gd name="connsiteY13" fmla="*/ 469990 h 47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747" h="470028">
                  <a:moveTo>
                    <a:pt x="658370" y="469990"/>
                  </a:moveTo>
                  <a:cubicBezTo>
                    <a:pt x="647236" y="470677"/>
                    <a:pt x="641624" y="462199"/>
                    <a:pt x="636609" y="452498"/>
                  </a:cubicBezTo>
                  <a:cubicBezTo>
                    <a:pt x="605117" y="391662"/>
                    <a:pt x="557893" y="347454"/>
                    <a:pt x="495506" y="319275"/>
                  </a:cubicBezTo>
                  <a:cubicBezTo>
                    <a:pt x="459267" y="302917"/>
                    <a:pt x="421148" y="295036"/>
                    <a:pt x="381566" y="294409"/>
                  </a:cubicBezTo>
                  <a:cubicBezTo>
                    <a:pt x="347298" y="293872"/>
                    <a:pt x="313000" y="293782"/>
                    <a:pt x="278761" y="294409"/>
                  </a:cubicBezTo>
                  <a:cubicBezTo>
                    <a:pt x="264493" y="294678"/>
                    <a:pt x="255836" y="289514"/>
                    <a:pt x="249687" y="276499"/>
                  </a:cubicBezTo>
                  <a:cubicBezTo>
                    <a:pt x="199866" y="170679"/>
                    <a:pt x="123299" y="91396"/>
                    <a:pt x="16136" y="42740"/>
                  </a:cubicBezTo>
                  <a:cubicBezTo>
                    <a:pt x="1957" y="36292"/>
                    <a:pt x="-3147" y="24859"/>
                    <a:pt x="1897" y="12799"/>
                  </a:cubicBezTo>
                  <a:cubicBezTo>
                    <a:pt x="7032" y="501"/>
                    <a:pt x="19599" y="-3499"/>
                    <a:pt x="34703" y="3277"/>
                  </a:cubicBezTo>
                  <a:cubicBezTo>
                    <a:pt x="142971" y="51814"/>
                    <a:pt x="222821" y="130440"/>
                    <a:pt x="277746" y="234798"/>
                  </a:cubicBezTo>
                  <a:cubicBezTo>
                    <a:pt x="284134" y="246917"/>
                    <a:pt x="290642" y="251424"/>
                    <a:pt x="304522" y="251454"/>
                  </a:cubicBezTo>
                  <a:cubicBezTo>
                    <a:pt x="352074" y="251574"/>
                    <a:pt x="399954" y="247007"/>
                    <a:pt x="447028" y="257783"/>
                  </a:cubicBezTo>
                  <a:cubicBezTo>
                    <a:pt x="550908" y="281574"/>
                    <a:pt x="627743" y="340648"/>
                    <a:pt x="677116" y="435095"/>
                  </a:cubicBezTo>
                  <a:cubicBezTo>
                    <a:pt x="686250" y="452617"/>
                    <a:pt x="677474" y="469453"/>
                    <a:pt x="658370" y="469990"/>
                  </a:cubicBezTo>
                  <a:close/>
                </a:path>
              </a:pathLst>
            </a:custGeom>
            <a:grpFill/>
            <a:ln w="2976" cap="flat">
              <a:noFill/>
              <a:prstDash val="solid"/>
              <a:miter/>
            </a:ln>
          </p:spPr>
          <p:txBody>
            <a:bodyPr rtlCol="0" anchor="ctr"/>
            <a:lstStyle/>
            <a:p>
              <a:endParaRPr lang="en-US">
                <a:solidFill>
                  <a:schemeClr val="accent2"/>
                </a:solidFill>
              </a:endParaRPr>
            </a:p>
          </p:txBody>
        </p:sp>
        <p:sp>
          <p:nvSpPr>
            <p:cNvPr id="82" name="Graphic 33">
              <a:extLst>
                <a:ext uri="{FF2B5EF4-FFF2-40B4-BE49-F238E27FC236}">
                  <a16:creationId xmlns:a16="http://schemas.microsoft.com/office/drawing/2014/main" id="{3D109D28-7DEB-4E51-AAA6-294AB0CECACF}"/>
                </a:ext>
              </a:extLst>
            </p:cNvPr>
            <p:cNvSpPr/>
            <p:nvPr/>
          </p:nvSpPr>
          <p:spPr>
            <a:xfrm>
              <a:off x="1967843" y="3788987"/>
              <a:ext cx="54991" cy="116646"/>
            </a:xfrm>
            <a:custGeom>
              <a:avLst/>
              <a:gdLst>
                <a:gd name="connsiteX0" fmla="*/ 54991 w 54991"/>
                <a:gd name="connsiteY0" fmla="*/ 86821 h 116646"/>
                <a:gd name="connsiteX1" fmla="*/ 53887 w 54991"/>
                <a:gd name="connsiteY1" fmla="*/ 101686 h 116646"/>
                <a:gd name="connsiteX2" fmla="*/ 31111 w 54991"/>
                <a:gd name="connsiteY2" fmla="*/ 116492 h 116646"/>
                <a:gd name="connsiteX3" fmla="*/ 11976 w 54991"/>
                <a:gd name="connsiteY3" fmla="*/ 97328 h 116646"/>
                <a:gd name="connsiteX4" fmla="*/ 932 w 54991"/>
                <a:gd name="connsiteY4" fmla="*/ 28493 h 116646"/>
                <a:gd name="connsiteX5" fmla="*/ 16663 w 54991"/>
                <a:gd name="connsiteY5" fmla="*/ 792 h 116646"/>
                <a:gd name="connsiteX6" fmla="*/ 43111 w 54991"/>
                <a:gd name="connsiteY6" fmla="*/ 18314 h 116646"/>
                <a:gd name="connsiteX7" fmla="*/ 54991 w 54991"/>
                <a:gd name="connsiteY7" fmla="*/ 86821 h 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91" h="116646">
                  <a:moveTo>
                    <a:pt x="54991" y="86821"/>
                  </a:moveTo>
                  <a:cubicBezTo>
                    <a:pt x="54752" y="90910"/>
                    <a:pt x="55439" y="96642"/>
                    <a:pt x="53887" y="101686"/>
                  </a:cubicBezTo>
                  <a:cubicBezTo>
                    <a:pt x="50573" y="112492"/>
                    <a:pt x="42424" y="117627"/>
                    <a:pt x="31111" y="116492"/>
                  </a:cubicBezTo>
                  <a:cubicBezTo>
                    <a:pt x="19767" y="115358"/>
                    <a:pt x="13081" y="108701"/>
                    <a:pt x="11976" y="97328"/>
                  </a:cubicBezTo>
                  <a:cubicBezTo>
                    <a:pt x="9708" y="74164"/>
                    <a:pt x="6753" y="51149"/>
                    <a:pt x="932" y="28493"/>
                  </a:cubicBezTo>
                  <a:cubicBezTo>
                    <a:pt x="-2620" y="14672"/>
                    <a:pt x="4275" y="4165"/>
                    <a:pt x="16663" y="792"/>
                  </a:cubicBezTo>
                  <a:cubicBezTo>
                    <a:pt x="28394" y="-2402"/>
                    <a:pt x="38782" y="4195"/>
                    <a:pt x="43111" y="18314"/>
                  </a:cubicBezTo>
                  <a:cubicBezTo>
                    <a:pt x="49767" y="40164"/>
                    <a:pt x="53200" y="62642"/>
                    <a:pt x="54991" y="86821"/>
                  </a:cubicBezTo>
                  <a:close/>
                </a:path>
              </a:pathLst>
            </a:custGeom>
            <a:grpFill/>
            <a:ln w="2976" cap="flat">
              <a:noFill/>
              <a:prstDash val="solid"/>
              <a:miter/>
            </a:ln>
          </p:spPr>
          <p:txBody>
            <a:bodyPr rtlCol="0" anchor="ctr"/>
            <a:lstStyle/>
            <a:p>
              <a:endParaRPr lang="en-US">
                <a:solidFill>
                  <a:schemeClr val="accent2"/>
                </a:solidFill>
              </a:endParaRPr>
            </a:p>
          </p:txBody>
        </p:sp>
        <p:sp>
          <p:nvSpPr>
            <p:cNvPr id="83" name="Graphic 33">
              <a:extLst>
                <a:ext uri="{FF2B5EF4-FFF2-40B4-BE49-F238E27FC236}">
                  <a16:creationId xmlns:a16="http://schemas.microsoft.com/office/drawing/2014/main" id="{1DA1C13B-63FF-4250-9D5F-0894C8D20BE6}"/>
                </a:ext>
              </a:extLst>
            </p:cNvPr>
            <p:cNvSpPr/>
            <p:nvPr/>
          </p:nvSpPr>
          <p:spPr>
            <a:xfrm>
              <a:off x="1581250" y="4122607"/>
              <a:ext cx="68126" cy="57945"/>
            </a:xfrm>
            <a:custGeom>
              <a:avLst/>
              <a:gdLst>
                <a:gd name="connsiteX0" fmla="*/ 34901 w 68126"/>
                <a:gd name="connsiteY0" fmla="*/ 57944 h 57945"/>
                <a:gd name="connsiteX1" fmla="*/ 6 w 68126"/>
                <a:gd name="connsiteY1" fmla="*/ 28481 h 57945"/>
                <a:gd name="connsiteX2" fmla="*/ 32901 w 68126"/>
                <a:gd name="connsiteY2" fmla="*/ 4 h 57945"/>
                <a:gd name="connsiteX3" fmla="*/ 68124 w 68126"/>
                <a:gd name="connsiteY3" fmla="*/ 28660 h 57945"/>
                <a:gd name="connsiteX4" fmla="*/ 34901 w 68126"/>
                <a:gd name="connsiteY4" fmla="*/ 57944 h 57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26" h="57945">
                  <a:moveTo>
                    <a:pt x="34901" y="57944"/>
                  </a:moveTo>
                  <a:cubicBezTo>
                    <a:pt x="13647" y="58093"/>
                    <a:pt x="-323" y="46302"/>
                    <a:pt x="6" y="28481"/>
                  </a:cubicBezTo>
                  <a:cubicBezTo>
                    <a:pt x="334" y="11556"/>
                    <a:pt x="13438" y="213"/>
                    <a:pt x="32901" y="4"/>
                  </a:cubicBezTo>
                  <a:cubicBezTo>
                    <a:pt x="55020" y="-235"/>
                    <a:pt x="67975" y="10302"/>
                    <a:pt x="68124" y="28660"/>
                  </a:cubicBezTo>
                  <a:cubicBezTo>
                    <a:pt x="68304" y="46541"/>
                    <a:pt x="55528" y="57795"/>
                    <a:pt x="34901" y="57944"/>
                  </a:cubicBezTo>
                  <a:close/>
                </a:path>
              </a:pathLst>
            </a:custGeom>
            <a:grpFill/>
            <a:ln w="2976" cap="flat">
              <a:noFill/>
              <a:prstDash val="solid"/>
              <a:miter/>
            </a:ln>
          </p:spPr>
          <p:txBody>
            <a:bodyPr rtlCol="0" anchor="ctr"/>
            <a:lstStyle/>
            <a:p>
              <a:endParaRPr lang="en-US">
                <a:solidFill>
                  <a:schemeClr val="accent2"/>
                </a:solidFill>
              </a:endParaRPr>
            </a:p>
          </p:txBody>
        </p:sp>
      </p:grpSp>
    </p:spTree>
    <p:extLst>
      <p:ext uri="{BB962C8B-B14F-4D97-AF65-F5344CB8AC3E}">
        <p14:creationId xmlns:p14="http://schemas.microsoft.com/office/powerpoint/2010/main" val="228095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6"/>
                                        </p:tgtEl>
                                        <p:attrNameLst>
                                          <p:attrName>style.visibility</p:attrName>
                                        </p:attrNameLst>
                                      </p:cBhvr>
                                      <p:to>
                                        <p:strVal val="visible"/>
                                      </p:to>
                                    </p:set>
                                    <p:anim calcmode="lin" valueType="num">
                                      <p:cBhvr>
                                        <p:cTn id="14" dur="500" fill="hold"/>
                                        <p:tgtEl>
                                          <p:spTgt spid="66"/>
                                        </p:tgtEl>
                                        <p:attrNameLst>
                                          <p:attrName>ppt_w</p:attrName>
                                        </p:attrNameLst>
                                      </p:cBhvr>
                                      <p:tavLst>
                                        <p:tav tm="0">
                                          <p:val>
                                            <p:fltVal val="0"/>
                                          </p:val>
                                        </p:tav>
                                        <p:tav tm="100000">
                                          <p:val>
                                            <p:strVal val="#ppt_w"/>
                                          </p:val>
                                        </p:tav>
                                      </p:tavLst>
                                    </p:anim>
                                    <p:anim calcmode="lin" valueType="num">
                                      <p:cBhvr>
                                        <p:cTn id="15" dur="500" fill="hold"/>
                                        <p:tgtEl>
                                          <p:spTgt spid="66"/>
                                        </p:tgtEl>
                                        <p:attrNameLst>
                                          <p:attrName>ppt_h</p:attrName>
                                        </p:attrNameLst>
                                      </p:cBhvr>
                                      <p:tavLst>
                                        <p:tav tm="0">
                                          <p:val>
                                            <p:fltVal val="0"/>
                                          </p:val>
                                        </p:tav>
                                        <p:tav tm="100000">
                                          <p:val>
                                            <p:strVal val="#ppt_h"/>
                                          </p:val>
                                        </p:tav>
                                      </p:tavLst>
                                    </p:anim>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animEffect transition="in" filter="fade">
                                      <p:cBhvr>
                                        <p:cTn id="23" dur="500"/>
                                        <p:tgtEl>
                                          <p:spTgt spid="7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8"/>
                                        </p:tgtEl>
                                        <p:attrNameLst>
                                          <p:attrName>style.visibility</p:attrName>
                                        </p:attrNameLst>
                                      </p:cBhvr>
                                      <p:to>
                                        <p:strVal val="visible"/>
                                      </p:to>
                                    </p:set>
                                    <p:anim calcmode="lin" valueType="num">
                                      <p:cBhvr>
                                        <p:cTn id="28" dur="500" fill="hold"/>
                                        <p:tgtEl>
                                          <p:spTgt spid="78"/>
                                        </p:tgtEl>
                                        <p:attrNameLst>
                                          <p:attrName>ppt_w</p:attrName>
                                        </p:attrNameLst>
                                      </p:cBhvr>
                                      <p:tavLst>
                                        <p:tav tm="0">
                                          <p:val>
                                            <p:fltVal val="0"/>
                                          </p:val>
                                        </p:tav>
                                        <p:tav tm="100000">
                                          <p:val>
                                            <p:strVal val="#ppt_w"/>
                                          </p:val>
                                        </p:tav>
                                      </p:tavLst>
                                    </p:anim>
                                    <p:anim calcmode="lin" valueType="num">
                                      <p:cBhvr>
                                        <p:cTn id="29" dur="500" fill="hold"/>
                                        <p:tgtEl>
                                          <p:spTgt spid="78"/>
                                        </p:tgtEl>
                                        <p:attrNameLst>
                                          <p:attrName>ppt_h</p:attrName>
                                        </p:attrNameLst>
                                      </p:cBhvr>
                                      <p:tavLst>
                                        <p:tav tm="0">
                                          <p:val>
                                            <p:fltVal val="0"/>
                                          </p:val>
                                        </p:tav>
                                        <p:tav tm="100000">
                                          <p:val>
                                            <p:strVal val="#ppt_h"/>
                                          </p:val>
                                        </p:tav>
                                      </p:tavLst>
                                    </p:anim>
                                    <p:animEffect transition="in" filter="fade">
                                      <p:cBhvr>
                                        <p:cTn id="3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DDC80-90D8-4B7A-9D53-30FD1A79E3F1}"/>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WEB SERVER</a:t>
            </a:r>
          </a:p>
        </p:txBody>
      </p:sp>
      <p:sp>
        <p:nvSpPr>
          <p:cNvPr id="3" name="Content Placeholder 2">
            <a:extLst>
              <a:ext uri="{FF2B5EF4-FFF2-40B4-BE49-F238E27FC236}">
                <a16:creationId xmlns:a16="http://schemas.microsoft.com/office/drawing/2014/main" id="{90E15EC6-E3C7-402C-A408-FB6E37B9E98D}"/>
              </a:ext>
            </a:extLst>
          </p:cNvPr>
          <p:cNvSpPr>
            <a:spLocks noGrp="1"/>
          </p:cNvSpPr>
          <p:nvPr>
            <p:ph idx="1"/>
          </p:nvPr>
        </p:nvSpPr>
        <p:spPr>
          <a:xfrm>
            <a:off x="7951598" y="1704975"/>
            <a:ext cx="4074799" cy="4953000"/>
          </a:xfrm>
        </p:spPr>
        <p:txBody>
          <a:bodyPr anchor="ctr">
            <a:normAutofit/>
          </a:bodyPr>
          <a:lstStyle/>
          <a:p>
            <a:pPr lvl="0"/>
            <a:r>
              <a:rPr lang="en-US" sz="1600"/>
              <a:t>To host our web application in the Azure cloud created the web server.</a:t>
            </a:r>
          </a:p>
          <a:p>
            <a:pPr lvl="0"/>
            <a:r>
              <a:rPr lang="en-US" sz="1600"/>
              <a:t>Configure the Apache server on the web server, installed the XAMPP, start the My SQL and Apache service.</a:t>
            </a:r>
          </a:p>
          <a:p>
            <a:r>
              <a:rPr lang="en-US" sz="1600"/>
              <a:t>Once the integration between the database and application. Launch the browser and access the url: http://localhost/hospital ,which will launch the application.</a:t>
            </a:r>
          </a:p>
          <a:p>
            <a:pPr lvl="0"/>
            <a:endParaRPr lang="en-US" sz="1600"/>
          </a:p>
          <a:p>
            <a:pPr lvl="0"/>
            <a:endParaRPr lang="en-US" sz="1400"/>
          </a:p>
          <a:p>
            <a:endParaRPr lang="en-US" sz="2000"/>
          </a:p>
        </p:txBody>
      </p:sp>
      <p:pic>
        <p:nvPicPr>
          <p:cNvPr id="11" name="Picture 10">
            <a:extLst>
              <a:ext uri="{FF2B5EF4-FFF2-40B4-BE49-F238E27FC236}">
                <a16:creationId xmlns:a16="http://schemas.microsoft.com/office/drawing/2014/main" id="{F7B1F007-1B18-4D78-9D69-D3903FF369DF}"/>
              </a:ext>
            </a:extLst>
          </p:cNvPr>
          <p:cNvPicPr>
            <a:picLocks noChangeAspect="1"/>
          </p:cNvPicPr>
          <p:nvPr/>
        </p:nvPicPr>
        <p:blipFill>
          <a:blip r:embed="rId2"/>
          <a:stretch>
            <a:fillRect/>
          </a:stretch>
        </p:blipFill>
        <p:spPr>
          <a:xfrm>
            <a:off x="459350" y="2186610"/>
            <a:ext cx="5472323" cy="2122998"/>
          </a:xfrm>
          <a:prstGeom prst="rect">
            <a:avLst/>
          </a:prstGeom>
        </p:spPr>
      </p:pic>
    </p:spTree>
    <p:extLst>
      <p:ext uri="{BB962C8B-B14F-4D97-AF65-F5344CB8AC3E}">
        <p14:creationId xmlns:p14="http://schemas.microsoft.com/office/powerpoint/2010/main" val="3084369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7C7221-53F1-4D17-B442-5A569511355C}"/>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CHALLENGES FACED &amp; RESOLVED</a:t>
            </a:r>
          </a:p>
        </p:txBody>
      </p:sp>
      <p:sp>
        <p:nvSpPr>
          <p:cNvPr id="10" name="Right Arrow 2">
            <a:extLst>
              <a:ext uri="{FF2B5EF4-FFF2-40B4-BE49-F238E27FC236}">
                <a16:creationId xmlns:a16="http://schemas.microsoft.com/office/drawing/2014/main" id="{E2DBCD6E-A5E4-47BA-ACF5-72759EBDEAF9}"/>
              </a:ext>
            </a:extLst>
          </p:cNvPr>
          <p:cNvSpPr/>
          <p:nvPr/>
        </p:nvSpPr>
        <p:spPr>
          <a:xfrm>
            <a:off x="63333" y="3266366"/>
            <a:ext cx="2017945" cy="133123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ight Arrow 3">
            <a:extLst>
              <a:ext uri="{FF2B5EF4-FFF2-40B4-BE49-F238E27FC236}">
                <a16:creationId xmlns:a16="http://schemas.microsoft.com/office/drawing/2014/main" id="{440CD63A-725A-4C24-90AF-AD5D0070826B}"/>
              </a:ext>
            </a:extLst>
          </p:cNvPr>
          <p:cNvSpPr/>
          <p:nvPr/>
        </p:nvSpPr>
        <p:spPr>
          <a:xfrm>
            <a:off x="6003564" y="3266366"/>
            <a:ext cx="2017945" cy="133123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ight Arrow 4">
            <a:extLst>
              <a:ext uri="{FF2B5EF4-FFF2-40B4-BE49-F238E27FC236}">
                <a16:creationId xmlns:a16="http://schemas.microsoft.com/office/drawing/2014/main" id="{6151FA19-6859-4667-9EB0-937085BCA9BC}"/>
              </a:ext>
            </a:extLst>
          </p:cNvPr>
          <p:cNvSpPr/>
          <p:nvPr/>
        </p:nvSpPr>
        <p:spPr>
          <a:xfrm>
            <a:off x="8088080" y="3275891"/>
            <a:ext cx="2017945" cy="133123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TextBox 13">
            <a:extLst>
              <a:ext uri="{FF2B5EF4-FFF2-40B4-BE49-F238E27FC236}">
                <a16:creationId xmlns:a16="http://schemas.microsoft.com/office/drawing/2014/main" id="{66FDE7C9-11F1-4AFF-88F0-3D802DD035BB}"/>
              </a:ext>
            </a:extLst>
          </p:cNvPr>
          <p:cNvSpPr txBox="1"/>
          <p:nvPr/>
        </p:nvSpPr>
        <p:spPr>
          <a:xfrm>
            <a:off x="287583" y="3701150"/>
            <a:ext cx="1076057" cy="461665"/>
          </a:xfrm>
          <a:prstGeom prst="rect">
            <a:avLst/>
          </a:prstGeom>
          <a:noFill/>
        </p:spPr>
        <p:txBody>
          <a:bodyPr wrap="square" rtlCol="0">
            <a:spAutoFit/>
          </a:bodyPr>
          <a:lstStyle/>
          <a:p>
            <a:pPr algn="ctr"/>
            <a:r>
              <a:rPr lang="en-US" altLang="ko-KR" sz="1200">
                <a:solidFill>
                  <a:schemeClr val="bg1"/>
                </a:solidFill>
                <a:cs typeface="Arial" pitchFamily="34" charset="0"/>
              </a:rPr>
              <a:t>Project level Challenges </a:t>
            </a:r>
            <a:endParaRPr lang="ko-KR" altLang="en-US" sz="1200">
              <a:solidFill>
                <a:schemeClr val="bg1"/>
              </a:solidFill>
              <a:cs typeface="Arial" pitchFamily="34" charset="0"/>
            </a:endParaRPr>
          </a:p>
        </p:txBody>
      </p:sp>
      <p:sp>
        <p:nvSpPr>
          <p:cNvPr id="15" name="TextBox 14">
            <a:extLst>
              <a:ext uri="{FF2B5EF4-FFF2-40B4-BE49-F238E27FC236}">
                <a16:creationId xmlns:a16="http://schemas.microsoft.com/office/drawing/2014/main" id="{D7E12A95-0E9F-4789-A08C-F8C2FBF6D875}"/>
              </a:ext>
            </a:extLst>
          </p:cNvPr>
          <p:cNvSpPr txBox="1"/>
          <p:nvPr/>
        </p:nvSpPr>
        <p:spPr>
          <a:xfrm>
            <a:off x="6230975" y="3701150"/>
            <a:ext cx="1102581" cy="461665"/>
          </a:xfrm>
          <a:prstGeom prst="rect">
            <a:avLst/>
          </a:prstGeom>
          <a:noFill/>
        </p:spPr>
        <p:txBody>
          <a:bodyPr wrap="square" rtlCol="0">
            <a:spAutoFit/>
          </a:bodyPr>
          <a:lstStyle/>
          <a:p>
            <a:pPr algn="ctr"/>
            <a:r>
              <a:rPr lang="en-US" altLang="ko-KR" sz="1200">
                <a:solidFill>
                  <a:schemeClr val="bg1"/>
                </a:solidFill>
                <a:cs typeface="Arial" pitchFamily="34" charset="0"/>
              </a:rPr>
              <a:t>Azure Account </a:t>
            </a:r>
          </a:p>
          <a:p>
            <a:pPr algn="ctr"/>
            <a:r>
              <a:rPr lang="en-US" altLang="ko-KR" sz="1200">
                <a:solidFill>
                  <a:schemeClr val="bg1"/>
                </a:solidFill>
                <a:cs typeface="Arial" pitchFamily="34" charset="0"/>
              </a:rPr>
              <a:t>Management</a:t>
            </a:r>
            <a:endParaRPr lang="ko-KR" altLang="en-US" sz="1200">
              <a:solidFill>
                <a:schemeClr val="bg1"/>
              </a:solidFill>
              <a:cs typeface="Arial" pitchFamily="34" charset="0"/>
            </a:endParaRPr>
          </a:p>
        </p:txBody>
      </p:sp>
      <p:sp>
        <p:nvSpPr>
          <p:cNvPr id="16" name="TextBox 15">
            <a:extLst>
              <a:ext uri="{FF2B5EF4-FFF2-40B4-BE49-F238E27FC236}">
                <a16:creationId xmlns:a16="http://schemas.microsoft.com/office/drawing/2014/main" id="{74E09052-4108-4D80-9699-DB080A3D38DD}"/>
              </a:ext>
            </a:extLst>
          </p:cNvPr>
          <p:cNvSpPr txBox="1"/>
          <p:nvPr/>
        </p:nvSpPr>
        <p:spPr>
          <a:xfrm>
            <a:off x="8305507" y="3651683"/>
            <a:ext cx="1321758" cy="646331"/>
          </a:xfrm>
          <a:prstGeom prst="rect">
            <a:avLst/>
          </a:prstGeom>
          <a:noFill/>
        </p:spPr>
        <p:txBody>
          <a:bodyPr wrap="square" rtlCol="0">
            <a:spAutoFit/>
          </a:bodyPr>
          <a:lstStyle/>
          <a:p>
            <a:pPr algn="ctr"/>
            <a:r>
              <a:rPr lang="en-US" altLang="ko-KR" sz="1200">
                <a:solidFill>
                  <a:schemeClr val="bg1"/>
                </a:solidFill>
                <a:cs typeface="Arial" pitchFamily="34" charset="0"/>
              </a:rPr>
              <a:t>Identifying suitable Azure Region</a:t>
            </a:r>
            <a:endParaRPr lang="ko-KR" altLang="en-US" sz="1200">
              <a:solidFill>
                <a:schemeClr val="bg1"/>
              </a:solidFill>
              <a:cs typeface="Arial" pitchFamily="34" charset="0"/>
            </a:endParaRPr>
          </a:p>
        </p:txBody>
      </p:sp>
      <p:grpSp>
        <p:nvGrpSpPr>
          <p:cNvPr id="18" name="Group 17">
            <a:extLst>
              <a:ext uri="{FF2B5EF4-FFF2-40B4-BE49-F238E27FC236}">
                <a16:creationId xmlns:a16="http://schemas.microsoft.com/office/drawing/2014/main" id="{99C7953E-6919-487A-AAA7-AD7AAF7492CC}"/>
              </a:ext>
            </a:extLst>
          </p:cNvPr>
          <p:cNvGrpSpPr/>
          <p:nvPr/>
        </p:nvGrpSpPr>
        <p:grpSpPr>
          <a:xfrm>
            <a:off x="2257903" y="2145661"/>
            <a:ext cx="3600816" cy="3572640"/>
            <a:chOff x="2175982" y="2022748"/>
            <a:chExt cx="3499276" cy="3471894"/>
          </a:xfrm>
        </p:grpSpPr>
        <p:sp>
          <p:nvSpPr>
            <p:cNvPr id="20" name="Block Arc 19">
              <a:extLst>
                <a:ext uri="{FF2B5EF4-FFF2-40B4-BE49-F238E27FC236}">
                  <a16:creationId xmlns:a16="http://schemas.microsoft.com/office/drawing/2014/main" id="{C1DCA17B-3CBE-48BF-9B00-AC59EC58FD8E}"/>
                </a:ext>
              </a:extLst>
            </p:cNvPr>
            <p:cNvSpPr/>
            <p:nvPr/>
          </p:nvSpPr>
          <p:spPr>
            <a:xfrm>
              <a:off x="2460500" y="2326681"/>
              <a:ext cx="2906073" cy="2906073"/>
            </a:xfrm>
            <a:prstGeom prst="blockArc">
              <a:avLst>
                <a:gd name="adj1" fmla="val 12835057"/>
                <a:gd name="adj2" fmla="val 9708188"/>
                <a:gd name="adj3" fmla="val 69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2" name="Oval 21">
              <a:extLst>
                <a:ext uri="{FF2B5EF4-FFF2-40B4-BE49-F238E27FC236}">
                  <a16:creationId xmlns:a16="http://schemas.microsoft.com/office/drawing/2014/main" id="{1C5878D5-DAED-492B-9FC2-0B713261871E}"/>
                </a:ext>
              </a:extLst>
            </p:cNvPr>
            <p:cNvSpPr/>
            <p:nvPr/>
          </p:nvSpPr>
          <p:spPr>
            <a:xfrm>
              <a:off x="2175982" y="3352711"/>
              <a:ext cx="854012" cy="854012"/>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6C344408-8FA1-44B7-9B36-47F0612082D5}"/>
                </a:ext>
              </a:extLst>
            </p:cNvPr>
            <p:cNvSpPr/>
            <p:nvPr/>
          </p:nvSpPr>
          <p:spPr>
            <a:xfrm>
              <a:off x="3486530" y="4640630"/>
              <a:ext cx="854012" cy="854012"/>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50000"/>
                    <a:lumOff val="50000"/>
                  </a:schemeClr>
                </a:solidFill>
              </a:endParaRPr>
            </a:p>
          </p:txBody>
        </p:sp>
        <p:sp>
          <p:nvSpPr>
            <p:cNvPr id="25" name="Oval 24">
              <a:extLst>
                <a:ext uri="{FF2B5EF4-FFF2-40B4-BE49-F238E27FC236}">
                  <a16:creationId xmlns:a16="http://schemas.microsoft.com/office/drawing/2014/main" id="{C808E942-6EAD-4809-A1D1-BE66552CA0DE}"/>
                </a:ext>
              </a:extLst>
            </p:cNvPr>
            <p:cNvSpPr/>
            <p:nvPr/>
          </p:nvSpPr>
          <p:spPr>
            <a:xfrm>
              <a:off x="4784222" y="3352711"/>
              <a:ext cx="854012" cy="854012"/>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a:extLst>
                <a:ext uri="{FF2B5EF4-FFF2-40B4-BE49-F238E27FC236}">
                  <a16:creationId xmlns:a16="http://schemas.microsoft.com/office/drawing/2014/main" id="{B0E48879-1AD8-4E4C-B2A8-D60BD1C0C21E}"/>
                </a:ext>
              </a:extLst>
            </p:cNvPr>
            <p:cNvSpPr/>
            <p:nvPr/>
          </p:nvSpPr>
          <p:spPr>
            <a:xfrm>
              <a:off x="3486530" y="2022748"/>
              <a:ext cx="854012" cy="854012"/>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268FAA05-61B9-4F41-A336-CB252D04A238}"/>
                </a:ext>
              </a:extLst>
            </p:cNvPr>
            <p:cNvSpPr/>
            <p:nvPr/>
          </p:nvSpPr>
          <p:spPr>
            <a:xfrm>
              <a:off x="3337956" y="3188977"/>
              <a:ext cx="1138304" cy="1138304"/>
            </a:xfrm>
            <a:prstGeom prst="ellipse">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Isosceles Triangle 27">
              <a:extLst>
                <a:ext uri="{FF2B5EF4-FFF2-40B4-BE49-F238E27FC236}">
                  <a16:creationId xmlns:a16="http://schemas.microsoft.com/office/drawing/2014/main" id="{56E67A80-20F2-4435-84E5-F66F7184D29A}"/>
                </a:ext>
              </a:extLst>
            </p:cNvPr>
            <p:cNvSpPr/>
            <p:nvPr/>
          </p:nvSpPr>
          <p:spPr>
            <a:xfrm rot="12600000">
              <a:off x="2504961" y="2977587"/>
              <a:ext cx="422993" cy="36464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TextBox 28">
              <a:extLst>
                <a:ext uri="{FF2B5EF4-FFF2-40B4-BE49-F238E27FC236}">
                  <a16:creationId xmlns:a16="http://schemas.microsoft.com/office/drawing/2014/main" id="{EB66E52A-4335-46D2-80BC-FCEBEA412BDC}"/>
                </a:ext>
              </a:extLst>
            </p:cNvPr>
            <p:cNvSpPr txBox="1"/>
            <p:nvPr/>
          </p:nvSpPr>
          <p:spPr>
            <a:xfrm>
              <a:off x="3391615" y="3329736"/>
              <a:ext cx="1084645" cy="927202"/>
            </a:xfrm>
            <a:prstGeom prst="rect">
              <a:avLst/>
            </a:prstGeom>
            <a:noFill/>
          </p:spPr>
          <p:txBody>
            <a:bodyPr wrap="square" rtlCol="0">
              <a:spAutoFit/>
            </a:bodyPr>
            <a:lstStyle/>
            <a:p>
              <a:pPr algn="ctr"/>
              <a:r>
                <a:rPr lang="en-US" altLang="ko-KR" sz="1400" b="1">
                  <a:solidFill>
                    <a:schemeClr val="tx1">
                      <a:lumMod val="65000"/>
                      <a:lumOff val="35000"/>
                    </a:schemeClr>
                  </a:solidFill>
                  <a:cs typeface="Arial" pitchFamily="34" charset="0"/>
                </a:rPr>
                <a:t>Free Tier Subscription – 30 days Limit</a:t>
              </a:r>
              <a:endParaRPr lang="ko-KR" altLang="en-US" sz="1400" b="1">
                <a:solidFill>
                  <a:schemeClr val="tx1">
                    <a:lumMod val="65000"/>
                    <a:lumOff val="35000"/>
                  </a:schemeClr>
                </a:solidFill>
                <a:cs typeface="Arial" pitchFamily="34" charset="0"/>
              </a:endParaRPr>
            </a:p>
          </p:txBody>
        </p:sp>
        <p:sp>
          <p:nvSpPr>
            <p:cNvPr id="30" name="TextBox 29">
              <a:extLst>
                <a:ext uri="{FF2B5EF4-FFF2-40B4-BE49-F238E27FC236}">
                  <a16:creationId xmlns:a16="http://schemas.microsoft.com/office/drawing/2014/main" id="{E19DF3F0-D05A-46B3-B152-CBE4E366F230}"/>
                </a:ext>
              </a:extLst>
            </p:cNvPr>
            <p:cNvSpPr txBox="1"/>
            <p:nvPr/>
          </p:nvSpPr>
          <p:spPr>
            <a:xfrm>
              <a:off x="3523554" y="2127539"/>
              <a:ext cx="791060" cy="628105"/>
            </a:xfrm>
            <a:prstGeom prst="rect">
              <a:avLst/>
            </a:prstGeom>
            <a:noFill/>
          </p:spPr>
          <p:txBody>
            <a:bodyPr wrap="square" rtlCol="0">
              <a:spAutoFit/>
            </a:bodyPr>
            <a:lstStyle/>
            <a:p>
              <a:pPr algn="ctr"/>
              <a:r>
                <a:rPr lang="en-US" altLang="ko-KR" sz="1200">
                  <a:solidFill>
                    <a:schemeClr val="tx1">
                      <a:lumMod val="65000"/>
                      <a:lumOff val="35000"/>
                    </a:schemeClr>
                  </a:solidFill>
                  <a:cs typeface="Arial" pitchFamily="34" charset="0"/>
                </a:rPr>
                <a:t>Limit on free tier resources</a:t>
              </a:r>
              <a:endParaRPr lang="ko-KR" altLang="en-US" sz="1200">
                <a:solidFill>
                  <a:schemeClr val="tx1">
                    <a:lumMod val="65000"/>
                    <a:lumOff val="35000"/>
                  </a:schemeClr>
                </a:solidFill>
                <a:cs typeface="Arial" pitchFamily="34" charset="0"/>
              </a:endParaRPr>
            </a:p>
          </p:txBody>
        </p:sp>
        <p:sp>
          <p:nvSpPr>
            <p:cNvPr id="31" name="TextBox 30">
              <a:extLst>
                <a:ext uri="{FF2B5EF4-FFF2-40B4-BE49-F238E27FC236}">
                  <a16:creationId xmlns:a16="http://schemas.microsoft.com/office/drawing/2014/main" id="{747B9700-6AE7-4268-978E-CE37C736F83F}"/>
                </a:ext>
              </a:extLst>
            </p:cNvPr>
            <p:cNvSpPr txBox="1"/>
            <p:nvPr/>
          </p:nvSpPr>
          <p:spPr>
            <a:xfrm>
              <a:off x="2249184" y="3477838"/>
              <a:ext cx="707607" cy="628105"/>
            </a:xfrm>
            <a:prstGeom prst="rect">
              <a:avLst/>
            </a:prstGeom>
            <a:noFill/>
          </p:spPr>
          <p:txBody>
            <a:bodyPr wrap="square" rtlCol="0">
              <a:spAutoFit/>
            </a:bodyPr>
            <a:lstStyle/>
            <a:p>
              <a:pPr algn="ctr"/>
              <a:r>
                <a:rPr lang="en-US" altLang="ko-KR" sz="1200">
                  <a:solidFill>
                    <a:schemeClr val="tx1">
                      <a:lumMod val="65000"/>
                      <a:lumOff val="35000"/>
                    </a:schemeClr>
                  </a:solidFill>
                  <a:cs typeface="Arial" pitchFamily="34" charset="0"/>
                </a:rPr>
                <a:t>Free Credits limit</a:t>
              </a:r>
              <a:endParaRPr lang="ko-KR" altLang="en-US" sz="1200">
                <a:solidFill>
                  <a:schemeClr val="tx1">
                    <a:lumMod val="65000"/>
                    <a:lumOff val="35000"/>
                  </a:schemeClr>
                </a:solidFill>
                <a:cs typeface="Arial" pitchFamily="34" charset="0"/>
              </a:endParaRPr>
            </a:p>
          </p:txBody>
        </p:sp>
        <p:sp>
          <p:nvSpPr>
            <p:cNvPr id="32" name="TextBox 31">
              <a:extLst>
                <a:ext uri="{FF2B5EF4-FFF2-40B4-BE49-F238E27FC236}">
                  <a16:creationId xmlns:a16="http://schemas.microsoft.com/office/drawing/2014/main" id="{07EB2118-ACAB-423E-B999-F98DAE38E447}"/>
                </a:ext>
              </a:extLst>
            </p:cNvPr>
            <p:cNvSpPr txBox="1"/>
            <p:nvPr/>
          </p:nvSpPr>
          <p:spPr>
            <a:xfrm>
              <a:off x="4734135" y="3510139"/>
              <a:ext cx="941123" cy="448646"/>
            </a:xfrm>
            <a:prstGeom prst="rect">
              <a:avLst/>
            </a:prstGeom>
            <a:noFill/>
          </p:spPr>
          <p:txBody>
            <a:bodyPr wrap="square" rtlCol="0">
              <a:spAutoFit/>
            </a:bodyPr>
            <a:lstStyle/>
            <a:p>
              <a:pPr algn="ctr"/>
              <a:r>
                <a:rPr lang="en-IN" altLang="ko-KR" sz="1200">
                  <a:solidFill>
                    <a:schemeClr val="tx1">
                      <a:lumMod val="65000"/>
                      <a:lumOff val="35000"/>
                    </a:schemeClr>
                  </a:solidFill>
                  <a:cs typeface="Arial" pitchFamily="34" charset="0"/>
                </a:rPr>
                <a:t>Only one subscription</a:t>
              </a:r>
              <a:endParaRPr lang="ko-KR" altLang="en-US" sz="1200">
                <a:solidFill>
                  <a:schemeClr val="tx1">
                    <a:lumMod val="65000"/>
                    <a:lumOff val="35000"/>
                  </a:schemeClr>
                </a:solidFill>
                <a:cs typeface="Arial" pitchFamily="34" charset="0"/>
              </a:endParaRPr>
            </a:p>
          </p:txBody>
        </p:sp>
        <p:sp>
          <p:nvSpPr>
            <p:cNvPr id="33" name="TextBox 32">
              <a:extLst>
                <a:ext uri="{FF2B5EF4-FFF2-40B4-BE49-F238E27FC236}">
                  <a16:creationId xmlns:a16="http://schemas.microsoft.com/office/drawing/2014/main" id="{510FF6DB-5C4A-4D7C-B94F-7DF86524AA3F}"/>
                </a:ext>
              </a:extLst>
            </p:cNvPr>
            <p:cNvSpPr txBox="1"/>
            <p:nvPr/>
          </p:nvSpPr>
          <p:spPr>
            <a:xfrm>
              <a:off x="3523555" y="4852308"/>
              <a:ext cx="816987" cy="448646"/>
            </a:xfrm>
            <a:prstGeom prst="rect">
              <a:avLst/>
            </a:prstGeom>
            <a:noFill/>
          </p:spPr>
          <p:txBody>
            <a:bodyPr wrap="square" rtlCol="0">
              <a:spAutoFit/>
            </a:bodyPr>
            <a:lstStyle/>
            <a:p>
              <a:pPr algn="ctr"/>
              <a:r>
                <a:rPr lang="en-US" altLang="ko-KR" sz="1200">
                  <a:solidFill>
                    <a:schemeClr val="tx1">
                      <a:lumMod val="65000"/>
                      <a:lumOff val="35000"/>
                    </a:schemeClr>
                  </a:solidFill>
                  <a:cs typeface="Arial" pitchFamily="34" charset="0"/>
                </a:rPr>
                <a:t>Azure Accounts</a:t>
              </a:r>
              <a:endParaRPr lang="ko-KR" altLang="en-US" sz="1200">
                <a:solidFill>
                  <a:schemeClr val="tx1">
                    <a:lumMod val="65000"/>
                    <a:lumOff val="35000"/>
                  </a:schemeClr>
                </a:solidFill>
                <a:cs typeface="Arial" pitchFamily="34" charset="0"/>
              </a:endParaRPr>
            </a:p>
          </p:txBody>
        </p:sp>
      </p:grpSp>
      <p:grpSp>
        <p:nvGrpSpPr>
          <p:cNvPr id="34" name="Group 33">
            <a:extLst>
              <a:ext uri="{FF2B5EF4-FFF2-40B4-BE49-F238E27FC236}">
                <a16:creationId xmlns:a16="http://schemas.microsoft.com/office/drawing/2014/main" id="{8FD5F2B8-00A9-4A47-9FC7-891EF0E4B4EF}"/>
              </a:ext>
            </a:extLst>
          </p:cNvPr>
          <p:cNvGrpSpPr/>
          <p:nvPr/>
        </p:nvGrpSpPr>
        <p:grpSpPr>
          <a:xfrm>
            <a:off x="4969194" y="1807183"/>
            <a:ext cx="2936241" cy="1081737"/>
            <a:chOff x="4964215" y="2172755"/>
            <a:chExt cx="1454627" cy="1081737"/>
          </a:xfrm>
        </p:grpSpPr>
        <p:sp>
          <p:nvSpPr>
            <p:cNvPr id="35" name="TextBox 34">
              <a:extLst>
                <a:ext uri="{FF2B5EF4-FFF2-40B4-BE49-F238E27FC236}">
                  <a16:creationId xmlns:a16="http://schemas.microsoft.com/office/drawing/2014/main" id="{F880871F-D884-4299-9521-2247CFABF0E4}"/>
                </a:ext>
              </a:extLst>
            </p:cNvPr>
            <p:cNvSpPr txBox="1"/>
            <p:nvPr/>
          </p:nvSpPr>
          <p:spPr>
            <a:xfrm>
              <a:off x="4964215" y="2423495"/>
              <a:ext cx="1454627" cy="830997"/>
            </a:xfrm>
            <a:prstGeom prst="rect">
              <a:avLst/>
            </a:prstGeom>
            <a:noFill/>
          </p:spPr>
          <p:txBody>
            <a:bodyPr wrap="square" rtlCol="0">
              <a:spAutoFit/>
            </a:bodyPr>
            <a:lstStyle/>
            <a:p>
              <a:r>
                <a:rPr lang="en-US" altLang="ko-KR" sz="1200">
                  <a:solidFill>
                    <a:schemeClr val="tx1">
                      <a:lumMod val="65000"/>
                      <a:lumOff val="35000"/>
                    </a:schemeClr>
                  </a:solidFill>
                  <a:cs typeface="Arial" pitchFamily="34" charset="0"/>
                </a:rPr>
                <a:t>Not all Azure Regions provide VMs and PaaS resources in free tier. Had to redeploy network resources in different regions to identify the most suitable one.</a:t>
              </a:r>
              <a:endParaRPr lang="ko-KR" altLang="en-US" sz="1200">
                <a:solidFill>
                  <a:schemeClr val="tx1">
                    <a:lumMod val="65000"/>
                    <a:lumOff val="35000"/>
                  </a:schemeClr>
                </a:solidFill>
                <a:cs typeface="Arial" pitchFamily="34" charset="0"/>
              </a:endParaRPr>
            </a:p>
          </p:txBody>
        </p:sp>
        <p:sp>
          <p:nvSpPr>
            <p:cNvPr id="36" name="TextBox 35">
              <a:extLst>
                <a:ext uri="{FF2B5EF4-FFF2-40B4-BE49-F238E27FC236}">
                  <a16:creationId xmlns:a16="http://schemas.microsoft.com/office/drawing/2014/main" id="{C00DA371-B58C-4E22-A6A0-36695CA2A50B}"/>
                </a:ext>
              </a:extLst>
            </p:cNvPr>
            <p:cNvSpPr txBox="1"/>
            <p:nvPr/>
          </p:nvSpPr>
          <p:spPr>
            <a:xfrm>
              <a:off x="4964215" y="2172755"/>
              <a:ext cx="1452339" cy="276999"/>
            </a:xfrm>
            <a:prstGeom prst="rect">
              <a:avLst/>
            </a:prstGeom>
            <a:noFill/>
          </p:spPr>
          <p:txBody>
            <a:bodyPr wrap="square" rtlCol="0">
              <a:spAutoFit/>
            </a:bodyPr>
            <a:lstStyle/>
            <a:p>
              <a:r>
                <a:rPr lang="en-US" altLang="ko-KR" sz="1200" b="1">
                  <a:solidFill>
                    <a:schemeClr val="tx1">
                      <a:lumMod val="65000"/>
                      <a:lumOff val="35000"/>
                    </a:schemeClr>
                  </a:solidFill>
                  <a:cs typeface="Arial" pitchFamily="34" charset="0"/>
                </a:rPr>
                <a:t>Azure Region</a:t>
              </a:r>
              <a:endParaRPr lang="ko-KR" altLang="en-US" sz="1200" b="1">
                <a:solidFill>
                  <a:schemeClr val="tx1">
                    <a:lumMod val="65000"/>
                    <a:lumOff val="35000"/>
                  </a:schemeClr>
                </a:solidFill>
                <a:cs typeface="Arial" pitchFamily="34" charset="0"/>
              </a:endParaRPr>
            </a:p>
          </p:txBody>
        </p:sp>
      </p:grpSp>
      <p:grpSp>
        <p:nvGrpSpPr>
          <p:cNvPr id="37" name="Group 36">
            <a:extLst>
              <a:ext uri="{FF2B5EF4-FFF2-40B4-BE49-F238E27FC236}">
                <a16:creationId xmlns:a16="http://schemas.microsoft.com/office/drawing/2014/main" id="{650DA24B-3C99-4610-BA0D-6F79AB0E5E25}"/>
              </a:ext>
            </a:extLst>
          </p:cNvPr>
          <p:cNvGrpSpPr/>
          <p:nvPr/>
        </p:nvGrpSpPr>
        <p:grpSpPr>
          <a:xfrm>
            <a:off x="5622226" y="4390928"/>
            <a:ext cx="2936241" cy="897071"/>
            <a:chOff x="4964215" y="2172755"/>
            <a:chExt cx="1454627" cy="897071"/>
          </a:xfrm>
        </p:grpSpPr>
        <p:sp>
          <p:nvSpPr>
            <p:cNvPr id="38" name="TextBox 37">
              <a:extLst>
                <a:ext uri="{FF2B5EF4-FFF2-40B4-BE49-F238E27FC236}">
                  <a16:creationId xmlns:a16="http://schemas.microsoft.com/office/drawing/2014/main" id="{3164A259-DDCC-4FD1-9C62-5A052A3C4D3C}"/>
                </a:ext>
              </a:extLst>
            </p:cNvPr>
            <p:cNvSpPr txBox="1"/>
            <p:nvPr/>
          </p:nvSpPr>
          <p:spPr>
            <a:xfrm>
              <a:off x="4964215" y="2423495"/>
              <a:ext cx="1454627" cy="646331"/>
            </a:xfrm>
            <a:prstGeom prst="rect">
              <a:avLst/>
            </a:prstGeom>
            <a:noFill/>
          </p:spPr>
          <p:txBody>
            <a:bodyPr wrap="square" rtlCol="0">
              <a:spAutoFit/>
            </a:bodyPr>
            <a:lstStyle/>
            <a:p>
              <a:r>
                <a:rPr lang="en-US" altLang="ko-KR" sz="1200">
                  <a:solidFill>
                    <a:schemeClr val="tx1">
                      <a:lumMod val="65000"/>
                      <a:lumOff val="35000"/>
                    </a:schemeClr>
                  </a:solidFill>
                  <a:cs typeface="Arial" pitchFamily="34" charset="0"/>
                </a:rPr>
                <a:t>Only one subscription is allowed in free tier account and default subscription name is Azure Subscription 1</a:t>
              </a:r>
              <a:endParaRPr lang="ko-KR" altLang="en-US" sz="1200">
                <a:solidFill>
                  <a:schemeClr val="tx1">
                    <a:lumMod val="65000"/>
                    <a:lumOff val="35000"/>
                  </a:schemeClr>
                </a:solidFill>
                <a:cs typeface="Arial" pitchFamily="34" charset="0"/>
              </a:endParaRPr>
            </a:p>
          </p:txBody>
        </p:sp>
        <p:sp>
          <p:nvSpPr>
            <p:cNvPr id="39" name="TextBox 38">
              <a:extLst>
                <a:ext uri="{FF2B5EF4-FFF2-40B4-BE49-F238E27FC236}">
                  <a16:creationId xmlns:a16="http://schemas.microsoft.com/office/drawing/2014/main" id="{C8818B08-6C92-47DA-8F4B-231FD496728C}"/>
                </a:ext>
              </a:extLst>
            </p:cNvPr>
            <p:cNvSpPr txBox="1"/>
            <p:nvPr/>
          </p:nvSpPr>
          <p:spPr>
            <a:xfrm>
              <a:off x="4964215" y="2172755"/>
              <a:ext cx="1452339" cy="276999"/>
            </a:xfrm>
            <a:prstGeom prst="rect">
              <a:avLst/>
            </a:prstGeom>
            <a:noFill/>
          </p:spPr>
          <p:txBody>
            <a:bodyPr wrap="square" rtlCol="0">
              <a:spAutoFit/>
            </a:bodyPr>
            <a:lstStyle/>
            <a:p>
              <a:r>
                <a:rPr lang="en-US" altLang="ko-KR" sz="1200" b="1">
                  <a:solidFill>
                    <a:schemeClr val="tx1">
                      <a:lumMod val="65000"/>
                      <a:lumOff val="35000"/>
                    </a:schemeClr>
                  </a:solidFill>
                  <a:cs typeface="Arial" pitchFamily="34" charset="0"/>
                </a:rPr>
                <a:t>Default Subscription</a:t>
              </a:r>
              <a:endParaRPr lang="ko-KR" altLang="en-US" sz="1200" b="1">
                <a:solidFill>
                  <a:schemeClr val="tx1">
                    <a:lumMod val="65000"/>
                    <a:lumOff val="35000"/>
                  </a:schemeClr>
                </a:solidFill>
                <a:cs typeface="Arial" pitchFamily="34" charset="0"/>
              </a:endParaRPr>
            </a:p>
          </p:txBody>
        </p:sp>
      </p:grpSp>
      <p:grpSp>
        <p:nvGrpSpPr>
          <p:cNvPr id="40" name="Group 39">
            <a:extLst>
              <a:ext uri="{FF2B5EF4-FFF2-40B4-BE49-F238E27FC236}">
                <a16:creationId xmlns:a16="http://schemas.microsoft.com/office/drawing/2014/main" id="{595BB685-9CAA-41B4-8826-F6988DBDC84D}"/>
              </a:ext>
            </a:extLst>
          </p:cNvPr>
          <p:cNvGrpSpPr/>
          <p:nvPr/>
        </p:nvGrpSpPr>
        <p:grpSpPr>
          <a:xfrm>
            <a:off x="4616769" y="5494806"/>
            <a:ext cx="2936241" cy="1081737"/>
            <a:chOff x="4964215" y="2172755"/>
            <a:chExt cx="1454627" cy="1081737"/>
          </a:xfrm>
        </p:grpSpPr>
        <p:sp>
          <p:nvSpPr>
            <p:cNvPr id="41" name="TextBox 40">
              <a:extLst>
                <a:ext uri="{FF2B5EF4-FFF2-40B4-BE49-F238E27FC236}">
                  <a16:creationId xmlns:a16="http://schemas.microsoft.com/office/drawing/2014/main" id="{CB24EB2B-FED1-4ACF-AAED-6314D24F255E}"/>
                </a:ext>
              </a:extLst>
            </p:cNvPr>
            <p:cNvSpPr txBox="1"/>
            <p:nvPr/>
          </p:nvSpPr>
          <p:spPr>
            <a:xfrm>
              <a:off x="4964215" y="2423495"/>
              <a:ext cx="1454627" cy="830997"/>
            </a:xfrm>
            <a:prstGeom prst="rect">
              <a:avLst/>
            </a:prstGeom>
            <a:noFill/>
          </p:spPr>
          <p:txBody>
            <a:bodyPr wrap="square" rtlCol="0">
              <a:spAutoFit/>
            </a:bodyPr>
            <a:lstStyle/>
            <a:p>
              <a:r>
                <a:rPr lang="en-US" altLang="ko-KR" sz="1200">
                  <a:solidFill>
                    <a:schemeClr val="tx1">
                      <a:lumMod val="65000"/>
                      <a:lumOff val="35000"/>
                    </a:schemeClr>
                  </a:solidFill>
                  <a:cs typeface="Arial" pitchFamily="34" charset="0"/>
                </a:rPr>
                <a:t>Microsoft limits number of free accounts available to each user account. We were limited by this constraint as all of us had created multiple Azure accounts in the past.</a:t>
              </a:r>
              <a:endParaRPr lang="ko-KR" altLang="en-US" sz="1200">
                <a:solidFill>
                  <a:schemeClr val="tx1">
                    <a:lumMod val="65000"/>
                    <a:lumOff val="35000"/>
                  </a:schemeClr>
                </a:solidFill>
                <a:cs typeface="Arial" pitchFamily="34" charset="0"/>
              </a:endParaRPr>
            </a:p>
          </p:txBody>
        </p:sp>
        <p:sp>
          <p:nvSpPr>
            <p:cNvPr id="42" name="TextBox 41">
              <a:extLst>
                <a:ext uri="{FF2B5EF4-FFF2-40B4-BE49-F238E27FC236}">
                  <a16:creationId xmlns:a16="http://schemas.microsoft.com/office/drawing/2014/main" id="{D94BBC1D-C527-48FD-8D6C-4555FA3CFAC5}"/>
                </a:ext>
              </a:extLst>
            </p:cNvPr>
            <p:cNvSpPr txBox="1"/>
            <p:nvPr/>
          </p:nvSpPr>
          <p:spPr>
            <a:xfrm>
              <a:off x="4964215" y="2172755"/>
              <a:ext cx="1452339" cy="276999"/>
            </a:xfrm>
            <a:prstGeom prst="rect">
              <a:avLst/>
            </a:prstGeom>
            <a:noFill/>
          </p:spPr>
          <p:txBody>
            <a:bodyPr wrap="square" rtlCol="0">
              <a:spAutoFit/>
            </a:bodyPr>
            <a:lstStyle/>
            <a:p>
              <a:r>
                <a:rPr lang="en-US" altLang="ko-KR" sz="1200" b="1">
                  <a:solidFill>
                    <a:schemeClr val="tx1">
                      <a:lumMod val="65000"/>
                      <a:lumOff val="35000"/>
                    </a:schemeClr>
                  </a:solidFill>
                  <a:cs typeface="Arial" pitchFamily="34" charset="0"/>
                </a:rPr>
                <a:t>Free Account Limitation</a:t>
              </a:r>
              <a:endParaRPr lang="ko-KR" altLang="en-US" sz="1200" b="1">
                <a:solidFill>
                  <a:schemeClr val="tx1">
                    <a:lumMod val="65000"/>
                    <a:lumOff val="35000"/>
                  </a:schemeClr>
                </a:solidFill>
                <a:cs typeface="Arial" pitchFamily="34" charset="0"/>
              </a:endParaRPr>
            </a:p>
          </p:txBody>
        </p:sp>
      </p:grpSp>
      <p:grpSp>
        <p:nvGrpSpPr>
          <p:cNvPr id="43" name="Group 42">
            <a:extLst>
              <a:ext uri="{FF2B5EF4-FFF2-40B4-BE49-F238E27FC236}">
                <a16:creationId xmlns:a16="http://schemas.microsoft.com/office/drawing/2014/main" id="{7A41D34A-DF3D-4463-8FD0-DACBCF70D712}"/>
              </a:ext>
            </a:extLst>
          </p:cNvPr>
          <p:cNvGrpSpPr/>
          <p:nvPr/>
        </p:nvGrpSpPr>
        <p:grpSpPr>
          <a:xfrm>
            <a:off x="2993974" y="-7180409"/>
            <a:ext cx="12217263" cy="5381138"/>
            <a:chOff x="6670163" y="-9581385"/>
            <a:chExt cx="9754273" cy="5381138"/>
          </a:xfrm>
        </p:grpSpPr>
        <p:sp>
          <p:nvSpPr>
            <p:cNvPr id="44" name="TextBox 43">
              <a:extLst>
                <a:ext uri="{FF2B5EF4-FFF2-40B4-BE49-F238E27FC236}">
                  <a16:creationId xmlns:a16="http://schemas.microsoft.com/office/drawing/2014/main" id="{E2EE4DBC-63EA-488B-9FD1-48CB24B3D8B0}"/>
                </a:ext>
              </a:extLst>
            </p:cNvPr>
            <p:cNvSpPr txBox="1"/>
            <p:nvPr/>
          </p:nvSpPr>
          <p:spPr>
            <a:xfrm>
              <a:off x="15952526" y="-9581385"/>
              <a:ext cx="471910" cy="1569660"/>
            </a:xfrm>
            <a:prstGeom prst="rect">
              <a:avLst/>
            </a:prstGeom>
            <a:noFill/>
          </p:spPr>
          <p:txBody>
            <a:bodyPr wrap="square" rtlCol="0">
              <a:spAutoFit/>
            </a:bodyPr>
            <a:lstStyle/>
            <a:p>
              <a:pPr algn="r"/>
              <a:r>
                <a:rPr lang="en-US" altLang="ko-KR" sz="1200">
                  <a:solidFill>
                    <a:schemeClr val="tx1">
                      <a:lumMod val="65000"/>
                      <a:lumOff val="35000"/>
                    </a:schemeClr>
                  </a:solidFill>
                  <a:cs typeface="Arial" pitchFamily="34" charset="0"/>
                </a:rPr>
                <a:t>Limited to $200 USD in Azure credits.</a:t>
              </a:r>
              <a:endParaRPr lang="ko-KR" altLang="en-US" sz="1200">
                <a:solidFill>
                  <a:schemeClr val="tx1">
                    <a:lumMod val="65000"/>
                    <a:lumOff val="35000"/>
                  </a:schemeClr>
                </a:solidFill>
                <a:cs typeface="Arial" pitchFamily="34" charset="0"/>
              </a:endParaRPr>
            </a:p>
          </p:txBody>
        </p:sp>
        <p:sp>
          <p:nvSpPr>
            <p:cNvPr id="45" name="TextBox 44">
              <a:extLst>
                <a:ext uri="{FF2B5EF4-FFF2-40B4-BE49-F238E27FC236}">
                  <a16:creationId xmlns:a16="http://schemas.microsoft.com/office/drawing/2014/main" id="{C2828CBD-E29A-4DE6-AC0D-168FE68B4726}"/>
                </a:ext>
              </a:extLst>
            </p:cNvPr>
            <p:cNvSpPr txBox="1"/>
            <p:nvPr/>
          </p:nvSpPr>
          <p:spPr>
            <a:xfrm>
              <a:off x="6670163" y="-4477246"/>
              <a:ext cx="1452337" cy="276999"/>
            </a:xfrm>
            <a:prstGeom prst="rect">
              <a:avLst/>
            </a:prstGeom>
            <a:noFill/>
          </p:spPr>
          <p:txBody>
            <a:bodyPr wrap="square" rtlCol="0">
              <a:spAutoFit/>
            </a:bodyPr>
            <a:lstStyle/>
            <a:p>
              <a:pPr algn="r"/>
              <a:r>
                <a:rPr lang="en-US" altLang="ko-KR" sz="1200" b="1">
                  <a:solidFill>
                    <a:schemeClr val="tx1">
                      <a:lumMod val="65000"/>
                      <a:lumOff val="35000"/>
                    </a:schemeClr>
                  </a:solidFill>
                  <a:cs typeface="Arial" pitchFamily="34" charset="0"/>
                </a:rPr>
                <a:t>Limitation on </a:t>
              </a:r>
              <a:endParaRPr lang="ko-KR" altLang="en-US" sz="1200" b="1">
                <a:solidFill>
                  <a:schemeClr val="tx1">
                    <a:lumMod val="65000"/>
                    <a:lumOff val="35000"/>
                  </a:schemeClr>
                </a:solidFill>
                <a:cs typeface="Arial" pitchFamily="34" charset="0"/>
              </a:endParaRPr>
            </a:p>
          </p:txBody>
        </p:sp>
      </p:grpSp>
      <p:sp>
        <p:nvSpPr>
          <p:cNvPr id="46" name="Right Arrow 4">
            <a:extLst>
              <a:ext uri="{FF2B5EF4-FFF2-40B4-BE49-F238E27FC236}">
                <a16:creationId xmlns:a16="http://schemas.microsoft.com/office/drawing/2014/main" id="{54B76D47-0F01-4072-8DC4-BB1ABBC4227A}"/>
              </a:ext>
            </a:extLst>
          </p:cNvPr>
          <p:cNvSpPr/>
          <p:nvPr/>
        </p:nvSpPr>
        <p:spPr>
          <a:xfrm>
            <a:off x="10174055" y="3304466"/>
            <a:ext cx="2017945" cy="133123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TextBox 46">
            <a:extLst>
              <a:ext uri="{FF2B5EF4-FFF2-40B4-BE49-F238E27FC236}">
                <a16:creationId xmlns:a16="http://schemas.microsoft.com/office/drawing/2014/main" id="{29549F3C-C432-404C-8947-9463F15C0C35}"/>
              </a:ext>
            </a:extLst>
          </p:cNvPr>
          <p:cNvSpPr txBox="1"/>
          <p:nvPr/>
        </p:nvSpPr>
        <p:spPr>
          <a:xfrm>
            <a:off x="10401314" y="3739250"/>
            <a:ext cx="1123146" cy="461665"/>
          </a:xfrm>
          <a:prstGeom prst="rect">
            <a:avLst/>
          </a:prstGeom>
          <a:noFill/>
        </p:spPr>
        <p:txBody>
          <a:bodyPr wrap="square" rtlCol="0">
            <a:spAutoFit/>
          </a:bodyPr>
          <a:lstStyle/>
          <a:p>
            <a:pPr algn="ctr"/>
            <a:r>
              <a:rPr lang="en-US" altLang="ko-KR" sz="1200">
                <a:solidFill>
                  <a:schemeClr val="bg1"/>
                </a:solidFill>
                <a:cs typeface="Arial" pitchFamily="34" charset="0"/>
              </a:rPr>
              <a:t>Diligent Cost Management</a:t>
            </a:r>
            <a:endParaRPr lang="ko-KR" altLang="en-US" sz="1200">
              <a:solidFill>
                <a:schemeClr val="bg1"/>
              </a:solidFill>
              <a:cs typeface="Arial" pitchFamily="34" charset="0"/>
            </a:endParaRPr>
          </a:p>
        </p:txBody>
      </p:sp>
      <p:grpSp>
        <p:nvGrpSpPr>
          <p:cNvPr id="48" name="Group 47">
            <a:extLst>
              <a:ext uri="{FF2B5EF4-FFF2-40B4-BE49-F238E27FC236}">
                <a16:creationId xmlns:a16="http://schemas.microsoft.com/office/drawing/2014/main" id="{6A1473B0-45B0-4576-A82D-62298110D5C9}"/>
              </a:ext>
            </a:extLst>
          </p:cNvPr>
          <p:cNvGrpSpPr/>
          <p:nvPr/>
        </p:nvGrpSpPr>
        <p:grpSpPr>
          <a:xfrm>
            <a:off x="636956" y="4675870"/>
            <a:ext cx="2842847" cy="768319"/>
            <a:chOff x="4958538" y="2116841"/>
            <a:chExt cx="1452339" cy="768319"/>
          </a:xfrm>
        </p:grpSpPr>
        <p:sp>
          <p:nvSpPr>
            <p:cNvPr id="49" name="TextBox 48">
              <a:extLst>
                <a:ext uri="{FF2B5EF4-FFF2-40B4-BE49-F238E27FC236}">
                  <a16:creationId xmlns:a16="http://schemas.microsoft.com/office/drawing/2014/main" id="{BE805B3D-7256-4D10-A4C8-71C57FFF0466}"/>
                </a:ext>
              </a:extLst>
            </p:cNvPr>
            <p:cNvSpPr txBox="1"/>
            <p:nvPr/>
          </p:nvSpPr>
          <p:spPr>
            <a:xfrm>
              <a:off x="4964215" y="2423495"/>
              <a:ext cx="1261829" cy="461665"/>
            </a:xfrm>
            <a:prstGeom prst="rect">
              <a:avLst/>
            </a:prstGeom>
            <a:noFill/>
          </p:spPr>
          <p:txBody>
            <a:bodyPr wrap="square" rtlCol="0">
              <a:spAutoFit/>
            </a:bodyPr>
            <a:lstStyle/>
            <a:p>
              <a:r>
                <a:rPr lang="en-US" altLang="ko-KR" sz="1200">
                  <a:solidFill>
                    <a:schemeClr val="tx1">
                      <a:lumMod val="65000"/>
                      <a:lumOff val="35000"/>
                    </a:schemeClr>
                  </a:solidFill>
                  <a:cs typeface="Arial" pitchFamily="34" charset="0"/>
                </a:rPr>
                <a:t>Free Azure account is limited to $200 USD worth of credits.</a:t>
              </a:r>
              <a:endParaRPr lang="ko-KR" altLang="en-US" sz="1200">
                <a:solidFill>
                  <a:schemeClr val="tx1">
                    <a:lumMod val="65000"/>
                    <a:lumOff val="35000"/>
                  </a:schemeClr>
                </a:solidFill>
                <a:cs typeface="Arial" pitchFamily="34" charset="0"/>
              </a:endParaRPr>
            </a:p>
          </p:txBody>
        </p:sp>
        <p:sp>
          <p:nvSpPr>
            <p:cNvPr id="50" name="TextBox 49">
              <a:extLst>
                <a:ext uri="{FF2B5EF4-FFF2-40B4-BE49-F238E27FC236}">
                  <a16:creationId xmlns:a16="http://schemas.microsoft.com/office/drawing/2014/main" id="{98AF9CAD-A47A-4391-83B4-9622644D5108}"/>
                </a:ext>
              </a:extLst>
            </p:cNvPr>
            <p:cNvSpPr txBox="1"/>
            <p:nvPr/>
          </p:nvSpPr>
          <p:spPr>
            <a:xfrm>
              <a:off x="4958538" y="2116841"/>
              <a:ext cx="1452339" cy="276999"/>
            </a:xfrm>
            <a:prstGeom prst="rect">
              <a:avLst/>
            </a:prstGeom>
            <a:noFill/>
          </p:spPr>
          <p:txBody>
            <a:bodyPr wrap="square" rtlCol="0">
              <a:spAutoFit/>
            </a:bodyPr>
            <a:lstStyle/>
            <a:p>
              <a:r>
                <a:rPr lang="en-US" altLang="ko-KR" sz="1200" b="1">
                  <a:solidFill>
                    <a:schemeClr val="tx1">
                      <a:lumMod val="65000"/>
                      <a:lumOff val="35000"/>
                    </a:schemeClr>
                  </a:solidFill>
                  <a:cs typeface="Arial" pitchFamily="34" charset="0"/>
                </a:rPr>
                <a:t>Limitation on Azure Credits </a:t>
              </a:r>
              <a:endParaRPr lang="ko-KR" altLang="en-US" sz="1200" b="1">
                <a:solidFill>
                  <a:schemeClr val="tx1">
                    <a:lumMod val="65000"/>
                    <a:lumOff val="35000"/>
                  </a:schemeClr>
                </a:solidFill>
                <a:cs typeface="Arial" pitchFamily="34" charset="0"/>
              </a:endParaRPr>
            </a:p>
          </p:txBody>
        </p:sp>
      </p:grpSp>
      <p:sp>
        <p:nvSpPr>
          <p:cNvPr id="51" name="TextBox 50">
            <a:extLst>
              <a:ext uri="{FF2B5EF4-FFF2-40B4-BE49-F238E27FC236}">
                <a16:creationId xmlns:a16="http://schemas.microsoft.com/office/drawing/2014/main" id="{5A4E6467-EC35-45AB-A1D4-CCBF59115180}"/>
              </a:ext>
            </a:extLst>
          </p:cNvPr>
          <p:cNvSpPr txBox="1"/>
          <p:nvPr/>
        </p:nvSpPr>
        <p:spPr>
          <a:xfrm>
            <a:off x="7805805" y="3015029"/>
            <a:ext cx="1878969" cy="307777"/>
          </a:xfrm>
          <a:prstGeom prst="rect">
            <a:avLst/>
          </a:prstGeom>
          <a:noFill/>
        </p:spPr>
        <p:txBody>
          <a:bodyPr wrap="square" rtlCol="0">
            <a:spAutoFit/>
          </a:bodyPr>
          <a:lstStyle/>
          <a:p>
            <a:r>
              <a:rPr lang="en-US" altLang="ko-KR" sz="1400" b="1">
                <a:solidFill>
                  <a:schemeClr val="tx1">
                    <a:lumMod val="65000"/>
                    <a:lumOff val="35000"/>
                  </a:schemeClr>
                </a:solidFill>
                <a:cs typeface="Arial" pitchFamily="34" charset="0"/>
              </a:rPr>
              <a:t>RESOLUTION PATH</a:t>
            </a:r>
            <a:endParaRPr lang="ko-KR" altLang="en-US" sz="1400" b="1">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16239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arn(inVertical)">
                                      <p:cBhvr>
                                        <p:cTn id="22" dur="500"/>
                                        <p:tgtEl>
                                          <p:spTgt spid="34"/>
                                        </p:tgtEl>
                                      </p:cBhvr>
                                    </p:animEffect>
                                  </p:childTnLst>
                                </p:cTn>
                              </p:par>
                              <p:par>
                                <p:cTn id="23" presetID="16" presetClass="entr" presetSubtype="21"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barn(inVertical)">
                                      <p:cBhvr>
                                        <p:cTn id="25" dur="500"/>
                                        <p:tgtEl>
                                          <p:spTgt spid="48"/>
                                        </p:tgtEl>
                                      </p:cBhvr>
                                    </p:animEffect>
                                  </p:childTnLst>
                                </p:cTn>
                              </p:par>
                              <p:par>
                                <p:cTn id="26" presetID="16" presetClass="entr" presetSubtype="21"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arn(inVertical)">
                                      <p:cBhvr>
                                        <p:cTn id="28" dur="500"/>
                                        <p:tgtEl>
                                          <p:spTgt spid="37"/>
                                        </p:tgtEl>
                                      </p:cBhvr>
                                    </p:animEffect>
                                  </p:childTnLst>
                                </p:cTn>
                              </p:par>
                              <p:par>
                                <p:cTn id="29" presetID="16" presetClass="entr" presetSubtype="21"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inVertical)">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barn(inVertical)">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arn(inVertical)">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arn(inVertical)">
                                      <p:cBhvr>
                                        <p:cTn id="56" dur="500"/>
                                        <p:tgtEl>
                                          <p:spTgt spid="16"/>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arn(inVertical)">
                                      <p:cBhvr>
                                        <p:cTn id="59" dur="500"/>
                                        <p:tgtEl>
                                          <p:spTgt spid="46"/>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barn(inVertical)">
                                      <p:cBhvr>
                                        <p:cTn id="6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5" grpId="0"/>
      <p:bldP spid="16" grpId="0"/>
      <p:bldP spid="46" grpId="0" animBg="1"/>
      <p:bldP spid="47"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7C7221-53F1-4D17-B442-5A569511355C}"/>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KEY PROJECT FACTORS</a:t>
            </a:r>
          </a:p>
        </p:txBody>
      </p:sp>
      <p:grpSp>
        <p:nvGrpSpPr>
          <p:cNvPr id="43" name="Group 42">
            <a:extLst>
              <a:ext uri="{FF2B5EF4-FFF2-40B4-BE49-F238E27FC236}">
                <a16:creationId xmlns:a16="http://schemas.microsoft.com/office/drawing/2014/main" id="{7A41D34A-DF3D-4463-8FD0-DACBCF70D712}"/>
              </a:ext>
            </a:extLst>
          </p:cNvPr>
          <p:cNvGrpSpPr/>
          <p:nvPr/>
        </p:nvGrpSpPr>
        <p:grpSpPr>
          <a:xfrm>
            <a:off x="2993974" y="-7180409"/>
            <a:ext cx="12217263" cy="5381138"/>
            <a:chOff x="6670163" y="-9581385"/>
            <a:chExt cx="9754273" cy="5381138"/>
          </a:xfrm>
        </p:grpSpPr>
        <p:sp>
          <p:nvSpPr>
            <p:cNvPr id="44" name="TextBox 43">
              <a:extLst>
                <a:ext uri="{FF2B5EF4-FFF2-40B4-BE49-F238E27FC236}">
                  <a16:creationId xmlns:a16="http://schemas.microsoft.com/office/drawing/2014/main" id="{E2EE4DBC-63EA-488B-9FD1-48CB24B3D8B0}"/>
                </a:ext>
              </a:extLst>
            </p:cNvPr>
            <p:cNvSpPr txBox="1"/>
            <p:nvPr/>
          </p:nvSpPr>
          <p:spPr>
            <a:xfrm>
              <a:off x="15952526" y="-9581385"/>
              <a:ext cx="471910" cy="1569660"/>
            </a:xfrm>
            <a:prstGeom prst="rect">
              <a:avLst/>
            </a:prstGeom>
            <a:noFill/>
          </p:spPr>
          <p:txBody>
            <a:bodyPr wrap="square" rtlCol="0">
              <a:spAutoFit/>
            </a:bodyPr>
            <a:lstStyle/>
            <a:p>
              <a:pPr algn="r"/>
              <a:r>
                <a:rPr lang="en-US" altLang="ko-KR" sz="1200">
                  <a:solidFill>
                    <a:schemeClr val="tx1">
                      <a:lumMod val="65000"/>
                      <a:lumOff val="35000"/>
                    </a:schemeClr>
                  </a:solidFill>
                  <a:cs typeface="Arial" pitchFamily="34" charset="0"/>
                </a:rPr>
                <a:t>Limited to $200 USD in Azure credits.</a:t>
              </a:r>
              <a:endParaRPr lang="ko-KR" altLang="en-US" sz="1200">
                <a:solidFill>
                  <a:schemeClr val="tx1">
                    <a:lumMod val="65000"/>
                    <a:lumOff val="35000"/>
                  </a:schemeClr>
                </a:solidFill>
                <a:cs typeface="Arial" pitchFamily="34" charset="0"/>
              </a:endParaRPr>
            </a:p>
          </p:txBody>
        </p:sp>
        <p:sp>
          <p:nvSpPr>
            <p:cNvPr id="45" name="TextBox 44">
              <a:extLst>
                <a:ext uri="{FF2B5EF4-FFF2-40B4-BE49-F238E27FC236}">
                  <a16:creationId xmlns:a16="http://schemas.microsoft.com/office/drawing/2014/main" id="{C2828CBD-E29A-4DE6-AC0D-168FE68B4726}"/>
                </a:ext>
              </a:extLst>
            </p:cNvPr>
            <p:cNvSpPr txBox="1"/>
            <p:nvPr/>
          </p:nvSpPr>
          <p:spPr>
            <a:xfrm>
              <a:off x="6670163" y="-4477246"/>
              <a:ext cx="1452337" cy="276999"/>
            </a:xfrm>
            <a:prstGeom prst="rect">
              <a:avLst/>
            </a:prstGeom>
            <a:noFill/>
          </p:spPr>
          <p:txBody>
            <a:bodyPr wrap="square" rtlCol="0">
              <a:spAutoFit/>
            </a:bodyPr>
            <a:lstStyle/>
            <a:p>
              <a:pPr algn="r"/>
              <a:r>
                <a:rPr lang="en-US" altLang="ko-KR" sz="1200" b="1">
                  <a:solidFill>
                    <a:schemeClr val="tx1">
                      <a:lumMod val="65000"/>
                      <a:lumOff val="35000"/>
                    </a:schemeClr>
                  </a:solidFill>
                  <a:cs typeface="Arial" pitchFamily="34" charset="0"/>
                </a:rPr>
                <a:t>Limitation on </a:t>
              </a:r>
              <a:endParaRPr lang="ko-KR" altLang="en-US" sz="1200" b="1">
                <a:solidFill>
                  <a:schemeClr val="tx1">
                    <a:lumMod val="65000"/>
                    <a:lumOff val="35000"/>
                  </a:schemeClr>
                </a:solidFill>
                <a:cs typeface="Arial" pitchFamily="34" charset="0"/>
              </a:endParaRPr>
            </a:p>
          </p:txBody>
        </p:sp>
      </p:grpSp>
      <p:sp>
        <p:nvSpPr>
          <p:cNvPr id="12" name="Oval Callout 22">
            <a:extLst>
              <a:ext uri="{FF2B5EF4-FFF2-40B4-BE49-F238E27FC236}">
                <a16:creationId xmlns:a16="http://schemas.microsoft.com/office/drawing/2014/main" id="{A1A585BE-2093-4F73-85C3-4C8535D5291D}"/>
              </a:ext>
            </a:extLst>
          </p:cNvPr>
          <p:cNvSpPr/>
          <p:nvPr/>
        </p:nvSpPr>
        <p:spPr>
          <a:xfrm rot="1882940">
            <a:off x="1481584" y="2094264"/>
            <a:ext cx="1767671" cy="1767475"/>
          </a:xfrm>
          <a:prstGeom prst="wedgeEllipseCallout">
            <a:avLst>
              <a:gd name="adj1" fmla="val 100855"/>
              <a:gd name="adj2" fmla="val -1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Rectangle 18">
            <a:extLst>
              <a:ext uri="{FF2B5EF4-FFF2-40B4-BE49-F238E27FC236}">
                <a16:creationId xmlns:a16="http://schemas.microsoft.com/office/drawing/2014/main" id="{A6407F45-EF06-41C1-A153-B50F688D4294}"/>
              </a:ext>
            </a:extLst>
          </p:cNvPr>
          <p:cNvSpPr/>
          <p:nvPr/>
        </p:nvSpPr>
        <p:spPr>
          <a:xfrm>
            <a:off x="1645000" y="3080780"/>
            <a:ext cx="1478778" cy="400110"/>
          </a:xfrm>
          <a:prstGeom prst="rect">
            <a:avLst/>
          </a:prstGeom>
        </p:spPr>
        <p:txBody>
          <a:bodyPr wrap="square">
            <a:spAutoFit/>
          </a:bodyPr>
          <a:lstStyle/>
          <a:p>
            <a:pPr algn="ctr"/>
            <a:r>
              <a:rPr lang="en-US" altLang="ko-KR" sz="2000" b="1">
                <a:solidFill>
                  <a:schemeClr val="bg1"/>
                </a:solidFill>
              </a:rPr>
              <a:t>Add Text</a:t>
            </a:r>
            <a:endParaRPr lang="ko-KR" altLang="en-US" sz="2000" b="1">
              <a:solidFill>
                <a:schemeClr val="bg1"/>
              </a:solidFill>
            </a:endParaRPr>
          </a:p>
        </p:txBody>
      </p:sp>
      <p:sp>
        <p:nvSpPr>
          <p:cNvPr id="15" name="Oval Callout 22">
            <a:extLst>
              <a:ext uri="{FF2B5EF4-FFF2-40B4-BE49-F238E27FC236}">
                <a16:creationId xmlns:a16="http://schemas.microsoft.com/office/drawing/2014/main" id="{3936EED6-3C2E-4D7A-8CBA-D32B76EFB9E4}"/>
              </a:ext>
            </a:extLst>
          </p:cNvPr>
          <p:cNvSpPr/>
          <p:nvPr/>
        </p:nvSpPr>
        <p:spPr>
          <a:xfrm rot="1882940">
            <a:off x="4760642" y="2094262"/>
            <a:ext cx="1767671" cy="1767475"/>
          </a:xfrm>
          <a:prstGeom prst="wedgeEllipseCallout">
            <a:avLst>
              <a:gd name="adj1" fmla="val 100855"/>
              <a:gd name="adj2" fmla="val -1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ectangle 18">
            <a:extLst>
              <a:ext uri="{FF2B5EF4-FFF2-40B4-BE49-F238E27FC236}">
                <a16:creationId xmlns:a16="http://schemas.microsoft.com/office/drawing/2014/main" id="{FC165418-818D-419B-8D73-F982F89DD00B}"/>
              </a:ext>
            </a:extLst>
          </p:cNvPr>
          <p:cNvSpPr/>
          <p:nvPr/>
        </p:nvSpPr>
        <p:spPr>
          <a:xfrm>
            <a:off x="4924058" y="3080778"/>
            <a:ext cx="1478778" cy="400110"/>
          </a:xfrm>
          <a:prstGeom prst="rect">
            <a:avLst/>
          </a:prstGeom>
        </p:spPr>
        <p:txBody>
          <a:bodyPr wrap="square">
            <a:spAutoFit/>
          </a:bodyPr>
          <a:lstStyle/>
          <a:p>
            <a:pPr algn="ctr"/>
            <a:r>
              <a:rPr lang="en-US" altLang="ko-KR" sz="2000" b="1">
                <a:solidFill>
                  <a:schemeClr val="bg1"/>
                </a:solidFill>
              </a:rPr>
              <a:t>Add Text</a:t>
            </a:r>
            <a:endParaRPr lang="ko-KR" altLang="en-US" sz="2000" b="1">
              <a:solidFill>
                <a:schemeClr val="bg1"/>
              </a:solidFill>
            </a:endParaRPr>
          </a:p>
        </p:txBody>
      </p:sp>
      <p:sp>
        <p:nvSpPr>
          <p:cNvPr id="20" name="Oval Callout 22">
            <a:extLst>
              <a:ext uri="{FF2B5EF4-FFF2-40B4-BE49-F238E27FC236}">
                <a16:creationId xmlns:a16="http://schemas.microsoft.com/office/drawing/2014/main" id="{21708ED3-38F7-4E10-B78B-507C05B74AF8}"/>
              </a:ext>
            </a:extLst>
          </p:cNvPr>
          <p:cNvSpPr/>
          <p:nvPr/>
        </p:nvSpPr>
        <p:spPr>
          <a:xfrm rot="1882940">
            <a:off x="8340804" y="2094262"/>
            <a:ext cx="1767671" cy="1767475"/>
          </a:xfrm>
          <a:prstGeom prst="wedgeEllipseCallout">
            <a:avLst>
              <a:gd name="adj1" fmla="val 100855"/>
              <a:gd name="adj2" fmla="val -1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ectangle 18">
            <a:extLst>
              <a:ext uri="{FF2B5EF4-FFF2-40B4-BE49-F238E27FC236}">
                <a16:creationId xmlns:a16="http://schemas.microsoft.com/office/drawing/2014/main" id="{E404433E-8E95-4D11-AD90-669E325AFAC9}"/>
              </a:ext>
            </a:extLst>
          </p:cNvPr>
          <p:cNvSpPr/>
          <p:nvPr/>
        </p:nvSpPr>
        <p:spPr>
          <a:xfrm>
            <a:off x="8504220" y="3080778"/>
            <a:ext cx="1478778" cy="400110"/>
          </a:xfrm>
          <a:prstGeom prst="rect">
            <a:avLst/>
          </a:prstGeom>
        </p:spPr>
        <p:txBody>
          <a:bodyPr wrap="square">
            <a:spAutoFit/>
          </a:bodyPr>
          <a:lstStyle/>
          <a:p>
            <a:pPr algn="ctr"/>
            <a:r>
              <a:rPr lang="en-US" altLang="ko-KR" sz="2000" b="1">
                <a:solidFill>
                  <a:schemeClr val="bg1"/>
                </a:solidFill>
              </a:rPr>
              <a:t>Add Text</a:t>
            </a:r>
            <a:endParaRPr lang="ko-KR" altLang="en-US" sz="2000" b="1">
              <a:solidFill>
                <a:schemeClr val="bg1"/>
              </a:solidFill>
            </a:endParaRPr>
          </a:p>
        </p:txBody>
      </p:sp>
      <p:sp>
        <p:nvSpPr>
          <p:cNvPr id="25" name="Oval Callout 22">
            <a:extLst>
              <a:ext uri="{FF2B5EF4-FFF2-40B4-BE49-F238E27FC236}">
                <a16:creationId xmlns:a16="http://schemas.microsoft.com/office/drawing/2014/main" id="{12B619A7-FA34-45E4-80FB-4CF4014219FC}"/>
              </a:ext>
            </a:extLst>
          </p:cNvPr>
          <p:cNvSpPr/>
          <p:nvPr/>
        </p:nvSpPr>
        <p:spPr>
          <a:xfrm rot="1882940">
            <a:off x="3454683" y="4410688"/>
            <a:ext cx="1767671" cy="1767475"/>
          </a:xfrm>
          <a:prstGeom prst="wedgeEllipseCallout">
            <a:avLst>
              <a:gd name="adj1" fmla="val 100855"/>
              <a:gd name="adj2" fmla="val -1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Rectangle 18">
            <a:extLst>
              <a:ext uri="{FF2B5EF4-FFF2-40B4-BE49-F238E27FC236}">
                <a16:creationId xmlns:a16="http://schemas.microsoft.com/office/drawing/2014/main" id="{201EA063-ECFE-40F9-B0D1-4D3657B18ABD}"/>
              </a:ext>
            </a:extLst>
          </p:cNvPr>
          <p:cNvSpPr/>
          <p:nvPr/>
        </p:nvSpPr>
        <p:spPr>
          <a:xfrm>
            <a:off x="3618101" y="5397204"/>
            <a:ext cx="1478778" cy="400110"/>
          </a:xfrm>
          <a:prstGeom prst="rect">
            <a:avLst/>
          </a:prstGeom>
        </p:spPr>
        <p:txBody>
          <a:bodyPr wrap="square">
            <a:spAutoFit/>
          </a:bodyPr>
          <a:lstStyle/>
          <a:p>
            <a:pPr algn="ctr"/>
            <a:r>
              <a:rPr lang="en-US" altLang="ko-KR" sz="2000" b="1">
                <a:solidFill>
                  <a:schemeClr val="bg1"/>
                </a:solidFill>
              </a:rPr>
              <a:t>Add Text</a:t>
            </a:r>
            <a:endParaRPr lang="ko-KR" altLang="en-US" sz="2000" b="1">
              <a:solidFill>
                <a:schemeClr val="bg1"/>
              </a:solidFill>
            </a:endParaRPr>
          </a:p>
        </p:txBody>
      </p:sp>
      <p:sp>
        <p:nvSpPr>
          <p:cNvPr id="28" name="Oval Callout 22">
            <a:extLst>
              <a:ext uri="{FF2B5EF4-FFF2-40B4-BE49-F238E27FC236}">
                <a16:creationId xmlns:a16="http://schemas.microsoft.com/office/drawing/2014/main" id="{92B27241-AE67-45E6-953E-6A39D13CFF05}"/>
              </a:ext>
            </a:extLst>
          </p:cNvPr>
          <p:cNvSpPr/>
          <p:nvPr/>
        </p:nvSpPr>
        <p:spPr>
          <a:xfrm rot="1882940">
            <a:off x="7034846" y="4467186"/>
            <a:ext cx="1767671" cy="1767475"/>
          </a:xfrm>
          <a:prstGeom prst="wedgeEllipseCallout">
            <a:avLst>
              <a:gd name="adj1" fmla="val 100855"/>
              <a:gd name="adj2" fmla="val -1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Rectangle 18">
            <a:extLst>
              <a:ext uri="{FF2B5EF4-FFF2-40B4-BE49-F238E27FC236}">
                <a16:creationId xmlns:a16="http://schemas.microsoft.com/office/drawing/2014/main" id="{77EAA54F-411D-478C-8DE6-C0F4173AFE91}"/>
              </a:ext>
            </a:extLst>
          </p:cNvPr>
          <p:cNvSpPr/>
          <p:nvPr/>
        </p:nvSpPr>
        <p:spPr>
          <a:xfrm>
            <a:off x="7198262" y="5453702"/>
            <a:ext cx="1478778" cy="400110"/>
          </a:xfrm>
          <a:prstGeom prst="rect">
            <a:avLst/>
          </a:prstGeom>
        </p:spPr>
        <p:txBody>
          <a:bodyPr wrap="square">
            <a:spAutoFit/>
          </a:bodyPr>
          <a:lstStyle/>
          <a:p>
            <a:pPr algn="ctr"/>
            <a:r>
              <a:rPr lang="en-US" altLang="ko-KR" sz="2000" b="1">
                <a:solidFill>
                  <a:schemeClr val="bg1"/>
                </a:solidFill>
              </a:rPr>
              <a:t>Add Text</a:t>
            </a:r>
            <a:endParaRPr lang="ko-KR" altLang="en-US" sz="2000" b="1">
              <a:solidFill>
                <a:schemeClr val="bg1"/>
              </a:solidFill>
            </a:endParaRPr>
          </a:p>
        </p:txBody>
      </p:sp>
    </p:spTree>
    <p:extLst>
      <p:ext uri="{BB962C8B-B14F-4D97-AF65-F5344CB8AC3E}">
        <p14:creationId xmlns:p14="http://schemas.microsoft.com/office/powerpoint/2010/main" val="1639425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22E2F-B74F-4116-A75E-466F76573D39}"/>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rPr>
              <a:t>FOUNDATION DESIGN PURPOSE</a:t>
            </a:r>
          </a:p>
        </p:txBody>
      </p:sp>
      <p:graphicFrame>
        <p:nvGraphicFramePr>
          <p:cNvPr id="43" name="Content Placeholder 2">
            <a:extLst>
              <a:ext uri="{FF2B5EF4-FFF2-40B4-BE49-F238E27FC236}">
                <a16:creationId xmlns:a16="http://schemas.microsoft.com/office/drawing/2014/main" id="{E4432EC1-E35E-3E69-1387-88415B3B0AD7}"/>
              </a:ext>
            </a:extLst>
          </p:cNvPr>
          <p:cNvGraphicFramePr>
            <a:graphicFrameLocks noGrp="1"/>
          </p:cNvGraphicFramePr>
          <p:nvPr>
            <p:ph idx="1"/>
            <p:extLst>
              <p:ext uri="{D42A27DB-BD31-4B8C-83A1-F6EECF244321}">
                <p14:modId xmlns:p14="http://schemas.microsoft.com/office/powerpoint/2010/main" val="2493936185"/>
              </p:ext>
            </p:extLst>
          </p:nvPr>
        </p:nvGraphicFramePr>
        <p:xfrm>
          <a:off x="6096000" y="342901"/>
          <a:ext cx="5668207" cy="624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5452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4C818A-0FA4-458A-999E-BB14367D9188}"/>
              </a:ext>
            </a:extLst>
          </p:cNvPr>
          <p:cNvSpPr>
            <a:spLocks noGrp="1"/>
          </p:cNvSpPr>
          <p:nvPr>
            <p:ph type="title"/>
          </p:nvPr>
        </p:nvSpPr>
        <p:spPr>
          <a:xfrm>
            <a:off x="1371599" y="294538"/>
            <a:ext cx="5867401" cy="1033669"/>
          </a:xfrm>
        </p:spPr>
        <p:txBody>
          <a:bodyPr>
            <a:normAutofit/>
          </a:bodyPr>
          <a:lstStyle/>
          <a:p>
            <a:r>
              <a:rPr lang="en-US" sz="4000" b="1">
                <a:solidFill>
                  <a:srgbClr val="FFFFFF"/>
                </a:solidFill>
              </a:rPr>
              <a:t>HUB SPOKE TOPOLOGY </a:t>
            </a:r>
            <a:endParaRPr lang="en-CA" sz="4000" b="1">
              <a:solidFill>
                <a:srgbClr val="FFFFFF"/>
              </a:solidFill>
            </a:endParaRPr>
          </a:p>
        </p:txBody>
      </p:sp>
      <p:pic>
        <p:nvPicPr>
          <p:cNvPr id="13" name="Picture 12">
            <a:extLst>
              <a:ext uri="{FF2B5EF4-FFF2-40B4-BE49-F238E27FC236}">
                <a16:creationId xmlns:a16="http://schemas.microsoft.com/office/drawing/2014/main" id="{C3A4C834-6E4C-48DE-B42A-2DD6722EA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 y="2326169"/>
            <a:ext cx="7305675" cy="4175599"/>
          </a:xfrm>
          <a:prstGeom prst="rect">
            <a:avLst/>
          </a:prstGeom>
        </p:spPr>
      </p:pic>
      <p:sp>
        <p:nvSpPr>
          <p:cNvPr id="3" name="TextBox 2">
            <a:extLst>
              <a:ext uri="{FF2B5EF4-FFF2-40B4-BE49-F238E27FC236}">
                <a16:creationId xmlns:a16="http://schemas.microsoft.com/office/drawing/2014/main" id="{36E36C6C-CB4F-42EE-90F1-E1D2750B9A45}"/>
              </a:ext>
            </a:extLst>
          </p:cNvPr>
          <p:cNvSpPr txBox="1"/>
          <p:nvPr/>
        </p:nvSpPr>
        <p:spPr>
          <a:xfrm>
            <a:off x="-57150" y="1668460"/>
            <a:ext cx="12354998" cy="307777"/>
          </a:xfrm>
          <a:prstGeom prst="rect">
            <a:avLst/>
          </a:prstGeom>
          <a:noFill/>
        </p:spPr>
        <p:txBody>
          <a:bodyPr wrap="square" rtlCol="0">
            <a:spAutoFit/>
          </a:bodyPr>
          <a:lstStyle/>
          <a:p>
            <a:r>
              <a:rPr lang="en-CA" sz="1400" b="1" i="1"/>
              <a:t>Hub-and-Spoke Network topology is one the best practices from Microsoft under Cloud Adoption Framework for efficient and securely managing the communication.</a:t>
            </a:r>
          </a:p>
        </p:txBody>
      </p:sp>
      <p:grpSp>
        <p:nvGrpSpPr>
          <p:cNvPr id="18" name="Group 17">
            <a:extLst>
              <a:ext uri="{FF2B5EF4-FFF2-40B4-BE49-F238E27FC236}">
                <a16:creationId xmlns:a16="http://schemas.microsoft.com/office/drawing/2014/main" id="{00A88459-0F22-4DBF-81F7-ABFD1CE481A0}"/>
              </a:ext>
            </a:extLst>
          </p:cNvPr>
          <p:cNvGrpSpPr/>
          <p:nvPr/>
        </p:nvGrpSpPr>
        <p:grpSpPr>
          <a:xfrm>
            <a:off x="9344026" y="2040854"/>
            <a:ext cx="3171824" cy="5019817"/>
            <a:chOff x="395534" y="3201361"/>
            <a:chExt cx="4719409" cy="5756823"/>
          </a:xfrm>
          <a:noFill/>
        </p:grpSpPr>
        <p:sp>
          <p:nvSpPr>
            <p:cNvPr id="19" name="TextBox 4">
              <a:extLst>
                <a:ext uri="{FF2B5EF4-FFF2-40B4-BE49-F238E27FC236}">
                  <a16:creationId xmlns:a16="http://schemas.microsoft.com/office/drawing/2014/main" id="{A414460B-1FF8-4B3E-8CED-660409AC2A19}"/>
                </a:ext>
              </a:extLst>
            </p:cNvPr>
            <p:cNvSpPr txBox="1"/>
            <p:nvPr/>
          </p:nvSpPr>
          <p:spPr>
            <a:xfrm>
              <a:off x="395534" y="3201361"/>
              <a:ext cx="3972999" cy="1058893"/>
            </a:xfrm>
            <a:prstGeom prst="rect">
              <a:avLst/>
            </a:prstGeom>
            <a:grp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accent2"/>
                  </a:solidFill>
                  <a:cs typeface="Arial" pitchFamily="34" charset="0"/>
                </a:rPr>
                <a:t>Single Subscription</a:t>
              </a:r>
            </a:p>
            <a:p>
              <a:r>
                <a:rPr lang="en-US" altLang="ko-KR" b="1">
                  <a:solidFill>
                    <a:schemeClr val="accent2"/>
                  </a:solidFill>
                  <a:cs typeface="Arial" pitchFamily="34" charset="0"/>
                </a:rPr>
                <a:t>Single Account</a:t>
              </a:r>
            </a:p>
            <a:p>
              <a:r>
                <a:rPr lang="en-US" altLang="ko-KR" b="1">
                  <a:solidFill>
                    <a:schemeClr val="accent2"/>
                  </a:solidFill>
                  <a:cs typeface="Arial" pitchFamily="34" charset="0"/>
                </a:rPr>
                <a:t>Azure Services Used</a:t>
              </a:r>
              <a:endParaRPr lang="ko-KR" altLang="en-US" b="1">
                <a:solidFill>
                  <a:schemeClr val="accent2"/>
                </a:solidFill>
                <a:cs typeface="Arial" pitchFamily="34" charset="0"/>
              </a:endParaRPr>
            </a:p>
          </p:txBody>
        </p:sp>
        <p:sp>
          <p:nvSpPr>
            <p:cNvPr id="20" name="TextBox 5">
              <a:extLst>
                <a:ext uri="{FF2B5EF4-FFF2-40B4-BE49-F238E27FC236}">
                  <a16:creationId xmlns:a16="http://schemas.microsoft.com/office/drawing/2014/main" id="{CCF6F29B-56FE-41E2-B7DF-522373A4B3DD}"/>
                </a:ext>
              </a:extLst>
            </p:cNvPr>
            <p:cNvSpPr txBox="1"/>
            <p:nvPr/>
          </p:nvSpPr>
          <p:spPr>
            <a:xfrm>
              <a:off x="395534" y="4334355"/>
              <a:ext cx="4719409" cy="4623829"/>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endParaRPr lang="en-US" altLang="ko-KR" sz="1400" b="1">
                <a:cs typeface="Arial" pitchFamily="34" charset="0"/>
              </a:endParaRPr>
            </a:p>
            <a:p>
              <a:pPr marL="171450" indent="-171450">
                <a:buFont typeface="Arial" panose="020B0604020202020204" pitchFamily="34" charset="0"/>
                <a:buChar char="•"/>
              </a:pPr>
              <a:r>
                <a:rPr lang="en-US" altLang="ko-KR" sz="1400" b="1">
                  <a:cs typeface="Arial" pitchFamily="34" charset="0"/>
                </a:rPr>
                <a:t>Subscriptions</a:t>
              </a:r>
            </a:p>
            <a:p>
              <a:pPr marL="171450" indent="-171450">
                <a:buFont typeface="Arial" panose="020B0604020202020204" pitchFamily="34" charset="0"/>
                <a:buChar char="•"/>
              </a:pPr>
              <a:r>
                <a:rPr lang="en-US" altLang="ko-KR" sz="1400" b="1">
                  <a:cs typeface="Arial" pitchFamily="34" charset="0"/>
                </a:rPr>
                <a:t>Resource Groups</a:t>
              </a:r>
            </a:p>
            <a:p>
              <a:pPr marL="171450" indent="-171450">
                <a:buFont typeface="Arial" panose="020B0604020202020204" pitchFamily="34" charset="0"/>
                <a:buChar char="•"/>
              </a:pPr>
              <a:r>
                <a:rPr lang="en-US" altLang="ko-KR" sz="1400" b="1">
                  <a:cs typeface="Arial" pitchFamily="34" charset="0"/>
                </a:rPr>
                <a:t>vNets and Subnets</a:t>
              </a:r>
            </a:p>
            <a:p>
              <a:pPr marL="171450" indent="-171450">
                <a:buFont typeface="Arial" panose="020B0604020202020204" pitchFamily="34" charset="0"/>
                <a:buChar char="•"/>
              </a:pPr>
              <a:r>
                <a:rPr lang="en-US" altLang="ko-KR" sz="1400" b="1">
                  <a:cs typeface="Arial" pitchFamily="34" charset="0"/>
                </a:rPr>
                <a:t>Network Security Groups</a:t>
              </a:r>
            </a:p>
            <a:p>
              <a:pPr marL="171450" indent="-171450">
                <a:buFont typeface="Arial" panose="020B0604020202020204" pitchFamily="34" charset="0"/>
                <a:buChar char="•"/>
              </a:pPr>
              <a:r>
                <a:rPr lang="en-US" altLang="ko-KR" sz="1400" b="1">
                  <a:cs typeface="Arial" pitchFamily="34" charset="0"/>
                </a:rPr>
                <a:t>vNet Peering</a:t>
              </a:r>
            </a:p>
            <a:p>
              <a:pPr marL="171450" indent="-171450">
                <a:buFont typeface="Arial" panose="020B0604020202020204" pitchFamily="34" charset="0"/>
                <a:buChar char="•"/>
              </a:pPr>
              <a:r>
                <a:rPr lang="en-US" altLang="ko-KR" sz="1400" b="1">
                  <a:cs typeface="Arial" pitchFamily="34" charset="0"/>
                </a:rPr>
                <a:t>vNet Endpoint</a:t>
              </a:r>
            </a:p>
            <a:p>
              <a:pPr marL="171450" indent="-171450">
                <a:buFont typeface="Arial" panose="020B0604020202020204" pitchFamily="34" charset="0"/>
                <a:buChar char="•"/>
              </a:pPr>
              <a:r>
                <a:rPr lang="en-US" altLang="ko-KR" sz="1400" b="1">
                  <a:cs typeface="Arial" pitchFamily="34" charset="0"/>
                </a:rPr>
                <a:t>Private Link</a:t>
              </a:r>
            </a:p>
            <a:p>
              <a:pPr marL="171450" indent="-171450">
                <a:buFont typeface="Arial" panose="020B0604020202020204" pitchFamily="34" charset="0"/>
                <a:buChar char="•"/>
              </a:pPr>
              <a:r>
                <a:rPr lang="en-US" altLang="ko-KR" sz="1400" b="1">
                  <a:cs typeface="Arial" pitchFamily="34" charset="0"/>
                </a:rPr>
                <a:t>Azure Firewall</a:t>
              </a:r>
            </a:p>
            <a:p>
              <a:pPr marL="171450" indent="-171450">
                <a:buFont typeface="Arial" panose="020B0604020202020204" pitchFamily="34" charset="0"/>
                <a:buChar char="•"/>
              </a:pPr>
              <a:r>
                <a:rPr lang="en-US" altLang="ko-KR" sz="1400" b="1">
                  <a:cs typeface="Arial" pitchFamily="34" charset="0"/>
                </a:rPr>
                <a:t>Azure MySQL Database</a:t>
              </a:r>
            </a:p>
            <a:p>
              <a:pPr marL="171450" indent="-171450">
                <a:buFont typeface="Arial" panose="020B0604020202020204" pitchFamily="34" charset="0"/>
                <a:buChar char="•"/>
              </a:pPr>
              <a:r>
                <a:rPr lang="en-US" altLang="ko-KR" sz="1400" b="1">
                  <a:cs typeface="Arial" pitchFamily="34" charset="0"/>
                </a:rPr>
                <a:t>DB Public and Private Access</a:t>
              </a:r>
            </a:p>
            <a:p>
              <a:pPr marL="171450" indent="-171450">
                <a:buFont typeface="Arial" panose="020B0604020202020204" pitchFamily="34" charset="0"/>
                <a:buChar char="•"/>
              </a:pPr>
              <a:r>
                <a:rPr lang="en-US" altLang="ko-KR" sz="1400" b="1">
                  <a:cs typeface="Arial" pitchFamily="34" charset="0"/>
                </a:rPr>
                <a:t>Azure Virtual Machines</a:t>
              </a:r>
            </a:p>
            <a:p>
              <a:pPr marL="171450" indent="-171450">
                <a:buFont typeface="Arial" panose="020B0604020202020204" pitchFamily="34" charset="0"/>
                <a:buChar char="•"/>
              </a:pPr>
              <a:r>
                <a:rPr lang="en-US" altLang="ko-KR" sz="1400" b="1">
                  <a:cs typeface="Arial" pitchFamily="34" charset="0"/>
                </a:rPr>
                <a:t>Azure Storage Containers</a:t>
              </a:r>
            </a:p>
            <a:p>
              <a:pPr marL="171450" indent="-171450">
                <a:buFont typeface="Arial" panose="020B0604020202020204" pitchFamily="34" charset="0"/>
                <a:buChar char="•"/>
              </a:pPr>
              <a:r>
                <a:rPr lang="en-US" altLang="ko-KR" sz="1400" b="1">
                  <a:cs typeface="Arial" pitchFamily="34" charset="0"/>
                </a:rPr>
                <a:t>Private Endpoint</a:t>
              </a:r>
            </a:p>
            <a:p>
              <a:endParaRPr lang="en-US" altLang="ko-KR" sz="1200">
                <a:cs typeface="Arial" pitchFamily="34" charset="0"/>
              </a:endParaRPr>
            </a:p>
            <a:p>
              <a:endParaRPr lang="en-US" altLang="ko-KR" sz="1200">
                <a:cs typeface="Arial" pitchFamily="34" charset="0"/>
              </a:endParaRPr>
            </a:p>
            <a:p>
              <a:pPr marL="171450" indent="-171450">
                <a:buFont typeface="Arial" panose="020B0604020202020204" pitchFamily="34" charset="0"/>
                <a:buChar char="•"/>
              </a:pPr>
              <a:endParaRPr lang="en-US" altLang="ko-KR" sz="1200">
                <a:cs typeface="Arial" pitchFamily="34" charset="0"/>
              </a:endParaRPr>
            </a:p>
            <a:p>
              <a:pPr marL="171450" indent="-171450">
                <a:buFont typeface="Arial" panose="020B0604020202020204" pitchFamily="34" charset="0"/>
                <a:buChar char="•"/>
              </a:pPr>
              <a:endParaRPr lang="en-US" altLang="ko-KR" sz="1200">
                <a:cs typeface="Arial" pitchFamily="34" charset="0"/>
              </a:endParaRPr>
            </a:p>
            <a:p>
              <a:pPr marL="171450" indent="-171450">
                <a:buFont typeface="Arial" panose="020B0604020202020204" pitchFamily="34" charset="0"/>
                <a:buChar char="•"/>
              </a:pPr>
              <a:endParaRPr lang="en-US" altLang="ko-KR" sz="1200">
                <a:cs typeface="Arial" pitchFamily="34" charset="0"/>
              </a:endParaRPr>
            </a:p>
          </p:txBody>
        </p:sp>
      </p:grpSp>
      <p:sp>
        <p:nvSpPr>
          <p:cNvPr id="21" name="TextBox 20">
            <a:extLst>
              <a:ext uri="{FF2B5EF4-FFF2-40B4-BE49-F238E27FC236}">
                <a16:creationId xmlns:a16="http://schemas.microsoft.com/office/drawing/2014/main" id="{D071581C-C01A-4823-A779-82D970F18D66}"/>
              </a:ext>
            </a:extLst>
          </p:cNvPr>
          <p:cNvSpPr txBox="1"/>
          <p:nvPr/>
        </p:nvSpPr>
        <p:spPr>
          <a:xfrm>
            <a:off x="6665119" y="3428523"/>
            <a:ext cx="2374107" cy="2277547"/>
          </a:xfrm>
          <a:prstGeom prst="rect">
            <a:avLst/>
          </a:prstGeom>
          <a:noFill/>
        </p:spPr>
        <p:txBody>
          <a:bodyPr wrap="square">
            <a:spAutoFit/>
          </a:bodyPr>
          <a:lstStyle/>
          <a:p>
            <a:pPr>
              <a:spcBef>
                <a:spcPts val="600"/>
              </a:spcBef>
              <a:spcAft>
                <a:spcPts val="600"/>
              </a:spcAft>
            </a:pPr>
            <a:r>
              <a:rPr lang="en-CA" sz="1400" b="1">
                <a:solidFill>
                  <a:srgbClr val="000000"/>
                </a:solidFill>
                <a:effectLst/>
                <a:ea typeface="Times New Roman" panose="02020603050405020304" pitchFamily="18" charset="0"/>
                <a:cs typeface="Times New Roman" panose="02020603050405020304" pitchFamily="18" charset="0"/>
              </a:rPr>
              <a:t>Azure accounts:</a:t>
            </a:r>
            <a:endParaRPr lang="en-IN" sz="1400" b="1">
              <a:solidFill>
                <a:srgbClr val="000000"/>
              </a:solidFill>
              <a:effectLst/>
              <a:ea typeface="Times New Roman" panose="02020603050405020304" pitchFamily="18" charset="0"/>
              <a:cs typeface="Times New Roman" panose="02020603050405020304" pitchFamily="18" charset="0"/>
            </a:endParaRPr>
          </a:p>
          <a:p>
            <a:pPr marL="342900" lvl="0" indent="-342900">
              <a:spcBef>
                <a:spcPts val="600"/>
              </a:spcBef>
              <a:spcAft>
                <a:spcPts val="600"/>
              </a:spcAft>
              <a:buFont typeface="Symbol" panose="05050102010706020507" pitchFamily="18" charset="2"/>
              <a:buChar char=""/>
            </a:pPr>
            <a:r>
              <a:rPr lang="en-CA" sz="1100" i="1"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3"/>
              </a:rPr>
              <a:t>CapstoneAcc2@outlook.com</a:t>
            </a:r>
            <a:endParaRPr lang="en-IN" sz="90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742950" lvl="1" indent="-285750">
              <a:spcBef>
                <a:spcPts val="600"/>
              </a:spcBef>
              <a:spcAft>
                <a:spcPts val="600"/>
              </a:spcAft>
              <a:buFont typeface="Courier New" panose="02070309020205020404" pitchFamily="49" charset="0"/>
              <a:buChar char="o"/>
            </a:pPr>
            <a:r>
              <a:rPr lang="en-CA"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Domain Name: Capstoneacc2outlook.onmicrosoft.com</a:t>
            </a:r>
            <a:endParaRPr lang="en-IN" sz="90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spcBef>
                <a:spcPts val="600"/>
              </a:spcBef>
              <a:spcAft>
                <a:spcPts val="600"/>
              </a:spcAft>
              <a:buFont typeface="Symbol" panose="05050102010706020507" pitchFamily="18" charset="2"/>
              <a:buChar char=""/>
            </a:pPr>
            <a:r>
              <a:rPr lang="en-CA" sz="1100" i="1"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4"/>
              </a:rPr>
              <a:t>Syst8200Proj@outlook.com</a:t>
            </a:r>
            <a:endParaRPr lang="en-IN" sz="90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742950" lvl="1" indent="-285750">
              <a:spcBef>
                <a:spcPts val="600"/>
              </a:spcBef>
              <a:spcAft>
                <a:spcPts val="600"/>
              </a:spcAft>
              <a:buFont typeface="Courier New" panose="02070309020205020404" pitchFamily="49" charset="0"/>
              <a:buChar char="o"/>
            </a:pPr>
            <a:r>
              <a:rPr lang="en-CA"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Domain Name: Syst8200Projoutlook.onmicrosoft.com</a:t>
            </a:r>
            <a:endParaRPr lang="en-IN" sz="90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647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4C818A-0FA4-458A-999E-BB14367D9188}"/>
              </a:ext>
            </a:extLst>
          </p:cNvPr>
          <p:cNvSpPr>
            <a:spLocks noGrp="1"/>
          </p:cNvSpPr>
          <p:nvPr>
            <p:ph type="title"/>
          </p:nvPr>
        </p:nvSpPr>
        <p:spPr>
          <a:xfrm>
            <a:off x="1371599" y="294538"/>
            <a:ext cx="7772401" cy="1033669"/>
          </a:xfrm>
        </p:spPr>
        <p:txBody>
          <a:bodyPr>
            <a:normAutofit fontScale="90000"/>
          </a:bodyPr>
          <a:lstStyle/>
          <a:p>
            <a:r>
              <a:rPr lang="en-US" sz="4000">
                <a:solidFill>
                  <a:srgbClr val="FFFFFF"/>
                </a:solidFill>
              </a:rPr>
              <a:t>NETWORK TOPOLOGY &amp;ARCHITECTURE</a:t>
            </a:r>
            <a:endParaRPr lang="en-CA" sz="4000">
              <a:solidFill>
                <a:srgbClr val="FFFFFF"/>
              </a:solidFill>
            </a:endParaRPr>
          </a:p>
        </p:txBody>
      </p:sp>
      <p:pic>
        <p:nvPicPr>
          <p:cNvPr id="11" name="table">
            <a:extLst>
              <a:ext uri="{FF2B5EF4-FFF2-40B4-BE49-F238E27FC236}">
                <a16:creationId xmlns:a16="http://schemas.microsoft.com/office/drawing/2014/main" id="{81DB0CDB-2303-4BC1-8D08-0754A50C4F72}"/>
              </a:ext>
            </a:extLst>
          </p:cNvPr>
          <p:cNvPicPr>
            <a:picLocks noChangeAspect="1"/>
          </p:cNvPicPr>
          <p:nvPr/>
        </p:nvPicPr>
        <p:blipFill>
          <a:blip r:embed="rId2"/>
          <a:stretch>
            <a:fillRect/>
          </a:stretch>
        </p:blipFill>
        <p:spPr>
          <a:xfrm>
            <a:off x="7090938" y="2996382"/>
            <a:ext cx="4946987" cy="2362200"/>
          </a:xfrm>
          <a:prstGeom prst="rect">
            <a:avLst/>
          </a:prstGeom>
        </p:spPr>
      </p:pic>
      <p:pic>
        <p:nvPicPr>
          <p:cNvPr id="4" name="Picture 3" descr="Graphical user interface, diagram&#10;&#10;Description automatically generated">
            <a:extLst>
              <a:ext uri="{FF2B5EF4-FFF2-40B4-BE49-F238E27FC236}">
                <a16:creationId xmlns:a16="http://schemas.microsoft.com/office/drawing/2014/main" id="{F3F9C088-66AA-45D8-92B2-1DCA4046E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699" y="1830228"/>
            <a:ext cx="6385540" cy="4694507"/>
          </a:xfrm>
          <a:prstGeom prst="rect">
            <a:avLst/>
          </a:prstGeom>
        </p:spPr>
      </p:pic>
    </p:spTree>
    <p:extLst>
      <p:ext uri="{BB962C8B-B14F-4D97-AF65-F5344CB8AC3E}">
        <p14:creationId xmlns:p14="http://schemas.microsoft.com/office/powerpoint/2010/main" val="1890598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22E2F-B74F-4116-A75E-466F76573D39}"/>
              </a:ext>
            </a:extLst>
          </p:cNvPr>
          <p:cNvSpPr>
            <a:spLocks noGrp="1"/>
          </p:cNvSpPr>
          <p:nvPr>
            <p:ph type="title"/>
          </p:nvPr>
        </p:nvSpPr>
        <p:spPr>
          <a:xfrm>
            <a:off x="826396" y="586855"/>
            <a:ext cx="4230100" cy="3387497"/>
          </a:xfrm>
        </p:spPr>
        <p:txBody>
          <a:bodyPr anchor="b">
            <a:normAutofit/>
          </a:bodyPr>
          <a:lstStyle/>
          <a:p>
            <a:pPr algn="r"/>
            <a:r>
              <a:rPr lang="en-US" sz="4000" b="1" err="1">
                <a:solidFill>
                  <a:srgbClr val="FFFFFF"/>
                </a:solidFill>
              </a:rPr>
              <a:t>vNET</a:t>
            </a:r>
            <a:r>
              <a:rPr lang="en-US" sz="4000" b="1">
                <a:solidFill>
                  <a:srgbClr val="FFFFFF"/>
                </a:solidFill>
              </a:rPr>
              <a:t> PEERING PURPOSE</a:t>
            </a:r>
          </a:p>
        </p:txBody>
      </p:sp>
      <p:graphicFrame>
        <p:nvGraphicFramePr>
          <p:cNvPr id="43" name="Content Placeholder 2">
            <a:extLst>
              <a:ext uri="{FF2B5EF4-FFF2-40B4-BE49-F238E27FC236}">
                <a16:creationId xmlns:a16="http://schemas.microsoft.com/office/drawing/2014/main" id="{E4432EC1-E35E-3E69-1387-88415B3B0AD7}"/>
              </a:ext>
            </a:extLst>
          </p:cNvPr>
          <p:cNvGraphicFramePr>
            <a:graphicFrameLocks noGrp="1"/>
          </p:cNvGraphicFramePr>
          <p:nvPr>
            <p:ph idx="1"/>
            <p:extLst>
              <p:ext uri="{D42A27DB-BD31-4B8C-83A1-F6EECF244321}">
                <p14:modId xmlns:p14="http://schemas.microsoft.com/office/powerpoint/2010/main" val="680966176"/>
              </p:ext>
            </p:extLst>
          </p:nvPr>
        </p:nvGraphicFramePr>
        <p:xfrm>
          <a:off x="6442611" y="648379"/>
          <a:ext cx="4862447"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6155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4C818A-0FA4-458A-999E-BB14367D9188}"/>
              </a:ext>
            </a:extLst>
          </p:cNvPr>
          <p:cNvSpPr>
            <a:spLocks noGrp="1"/>
          </p:cNvSpPr>
          <p:nvPr>
            <p:ph type="title"/>
          </p:nvPr>
        </p:nvSpPr>
        <p:spPr>
          <a:xfrm>
            <a:off x="1371599" y="294538"/>
            <a:ext cx="7772401" cy="1033669"/>
          </a:xfrm>
        </p:spPr>
        <p:txBody>
          <a:bodyPr>
            <a:normAutofit/>
          </a:bodyPr>
          <a:lstStyle/>
          <a:p>
            <a:r>
              <a:rPr lang="en-US" sz="4000" b="1" err="1">
                <a:solidFill>
                  <a:srgbClr val="FFFFFF"/>
                </a:solidFill>
              </a:rPr>
              <a:t>vNET</a:t>
            </a:r>
            <a:r>
              <a:rPr lang="en-US" sz="4000" b="1">
                <a:solidFill>
                  <a:srgbClr val="FFFFFF"/>
                </a:solidFill>
              </a:rPr>
              <a:t> PEERING</a:t>
            </a:r>
            <a:endParaRPr lang="en-CA" sz="4000" b="1">
              <a:solidFill>
                <a:srgbClr val="FFFFFF"/>
              </a:solidFill>
            </a:endParaRPr>
          </a:p>
        </p:txBody>
      </p:sp>
      <p:sp>
        <p:nvSpPr>
          <p:cNvPr id="21" name="TextBox 20">
            <a:extLst>
              <a:ext uri="{FF2B5EF4-FFF2-40B4-BE49-F238E27FC236}">
                <a16:creationId xmlns:a16="http://schemas.microsoft.com/office/drawing/2014/main" id="{A3410239-072F-40A5-AC17-731B217EF930}"/>
              </a:ext>
            </a:extLst>
          </p:cNvPr>
          <p:cNvSpPr txBox="1"/>
          <p:nvPr/>
        </p:nvSpPr>
        <p:spPr>
          <a:xfrm>
            <a:off x="1247775" y="3793095"/>
            <a:ext cx="4248150" cy="2677656"/>
          </a:xfrm>
          <a:prstGeom prst="rect">
            <a:avLst/>
          </a:prstGeom>
          <a:noFill/>
        </p:spPr>
        <p:txBody>
          <a:bodyPr wrap="square" rtlCol="0">
            <a:spAutoFit/>
          </a:bodyPr>
          <a:lstStyle/>
          <a:p>
            <a:pPr lvl="0"/>
            <a:r>
              <a:rPr lang="en-CA" sz="1200" b="1">
                <a:solidFill>
                  <a:srgbClr val="002060"/>
                </a:solidFill>
                <a:cs typeface="Times New Roman" panose="02020603050405020304" pitchFamily="18" charset="0"/>
              </a:rPr>
              <a:t>Peering is supported for non overlapping IP address space.</a:t>
            </a:r>
          </a:p>
          <a:p>
            <a:pPr lvl="0"/>
            <a:r>
              <a:rPr lang="en-CA" sz="1200" b="1">
                <a:solidFill>
                  <a:srgbClr val="002060"/>
                </a:solidFill>
                <a:cs typeface="Times New Roman" panose="02020603050405020304" pitchFamily="18" charset="0"/>
              </a:rPr>
              <a:t>Bi-directional vNet peering is setup.</a:t>
            </a:r>
          </a:p>
          <a:p>
            <a:pPr lvl="0"/>
            <a:r>
              <a:rPr lang="en-CA" sz="1200" b="1">
                <a:solidFill>
                  <a:srgbClr val="002060"/>
                </a:solidFill>
                <a:cs typeface="Times New Roman" panose="02020603050405020304" pitchFamily="18" charset="0"/>
              </a:rPr>
              <a:t>These vNet can be in single subscription or multiple subscriptions, one per subscription.</a:t>
            </a:r>
          </a:p>
          <a:p>
            <a:pPr lvl="0"/>
            <a:r>
              <a:rPr lang="en-CA" sz="1200" b="1">
                <a:solidFill>
                  <a:srgbClr val="002060"/>
                </a:solidFill>
                <a:cs typeface="Times New Roman" panose="02020603050405020304" pitchFamily="18" charset="0"/>
              </a:rPr>
              <a:t>Network Contributor Role is required to make any changes at Network level.</a:t>
            </a:r>
          </a:p>
          <a:p>
            <a:pPr lvl="0"/>
            <a:endParaRPr lang="en-CA" sz="1200" b="1">
              <a:solidFill>
                <a:srgbClr val="002060"/>
              </a:solidFill>
              <a:cs typeface="Times New Roman" panose="02020603050405020304" pitchFamily="18" charset="0"/>
            </a:endParaRPr>
          </a:p>
          <a:p>
            <a:pPr lvl="0"/>
            <a:r>
              <a:rPr lang="en-CA" sz="1200" b="1">
                <a:solidFill>
                  <a:srgbClr val="002060"/>
                </a:solidFill>
                <a:effectLst/>
                <a:ea typeface="Times New Roman" panose="02020603050405020304" pitchFamily="18" charset="0"/>
                <a:cs typeface="Times New Roman" panose="02020603050405020304" pitchFamily="18" charset="0"/>
              </a:rPr>
              <a:t>Peered </a:t>
            </a:r>
            <a:r>
              <a:rPr lang="en-CA" sz="1200" b="1">
                <a:solidFill>
                  <a:srgbClr val="002060"/>
                </a:solidFill>
                <a:ea typeface="Times New Roman" panose="02020603050405020304" pitchFamily="18" charset="0"/>
                <a:cs typeface="Times New Roman" panose="02020603050405020304" pitchFamily="18" charset="0"/>
              </a:rPr>
              <a:t>Networks:</a:t>
            </a:r>
          </a:p>
          <a:p>
            <a:pPr marL="171450" lvl="0" indent="-171450">
              <a:buFont typeface="Arial" panose="020B0604020202020204" pitchFamily="34" charset="0"/>
              <a:buChar char="•"/>
            </a:pPr>
            <a:r>
              <a:rPr lang="en-IN" sz="1200" b="1">
                <a:solidFill>
                  <a:srgbClr val="002060"/>
                </a:solidFill>
                <a:effectLst/>
                <a:ea typeface="Times New Roman" panose="02020603050405020304" pitchFamily="18" charset="0"/>
                <a:cs typeface="Times New Roman" panose="02020603050405020304" pitchFamily="18" charset="0"/>
              </a:rPr>
              <a:t>HubVNET-01 - peered to – AppVNET-02</a:t>
            </a:r>
          </a:p>
          <a:p>
            <a:pPr marL="171450" lvl="0" indent="-171450">
              <a:buFont typeface="Arial" panose="020B0604020202020204" pitchFamily="34" charset="0"/>
              <a:buChar char="•"/>
            </a:pPr>
            <a:r>
              <a:rPr lang="en-IN" sz="1200" b="1">
                <a:solidFill>
                  <a:srgbClr val="002060"/>
                </a:solidFill>
                <a:effectLst/>
                <a:ea typeface="Times New Roman" panose="02020603050405020304" pitchFamily="18" charset="0"/>
                <a:cs typeface="Times New Roman" panose="02020603050405020304" pitchFamily="18" charset="0"/>
              </a:rPr>
              <a:t>HubVNET-01 - peered to – AppVNET-03</a:t>
            </a:r>
          </a:p>
          <a:p>
            <a:pPr marL="171450" lvl="0" indent="-171450">
              <a:buFont typeface="Arial" panose="020B0604020202020204" pitchFamily="34" charset="0"/>
              <a:buChar char="•"/>
            </a:pPr>
            <a:r>
              <a:rPr lang="en-IN" sz="1200" b="1">
                <a:solidFill>
                  <a:srgbClr val="002060"/>
                </a:solidFill>
                <a:effectLst/>
                <a:ea typeface="Times New Roman" panose="02020603050405020304" pitchFamily="18" charset="0"/>
                <a:cs typeface="Times New Roman" panose="02020603050405020304" pitchFamily="18" charset="0"/>
              </a:rPr>
              <a:t>AppVNET-02- peered to – HubVNET-01</a:t>
            </a:r>
          </a:p>
          <a:p>
            <a:pPr marL="171450" lvl="0" indent="-171450">
              <a:buFont typeface="Arial" panose="020B0604020202020204" pitchFamily="34" charset="0"/>
              <a:buChar char="•"/>
            </a:pPr>
            <a:r>
              <a:rPr lang="en-IN" sz="1200" b="1">
                <a:solidFill>
                  <a:srgbClr val="002060"/>
                </a:solidFill>
                <a:effectLst/>
                <a:ea typeface="Times New Roman" panose="02020603050405020304" pitchFamily="18" charset="0"/>
                <a:cs typeface="Times New Roman" panose="02020603050405020304" pitchFamily="18" charset="0"/>
              </a:rPr>
              <a:t>AppVNET-03- peered to – HubVNET-01</a:t>
            </a:r>
          </a:p>
          <a:p>
            <a:pPr lvl="0"/>
            <a:endParaRPr lang="en-IN" sz="1200" b="1">
              <a:solidFill>
                <a:srgbClr val="002060"/>
              </a:solidFill>
              <a:ea typeface="Times New Roman" panose="02020603050405020304" pitchFamily="18" charset="0"/>
              <a:cs typeface="Times New Roman" panose="02020603050405020304" pitchFamily="18" charset="0"/>
            </a:endParaRPr>
          </a:p>
          <a:p>
            <a:pPr lvl="0"/>
            <a:endParaRPr lang="en-IN" sz="1200" b="1">
              <a:solidFill>
                <a:srgbClr val="002060"/>
              </a:solidFill>
              <a:effectLst/>
              <a:ea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B7E66280-8BD8-4B03-89D4-81B888259EC4}"/>
              </a:ext>
            </a:extLst>
          </p:cNvPr>
          <p:cNvSpPr txBox="1"/>
          <p:nvPr/>
        </p:nvSpPr>
        <p:spPr>
          <a:xfrm>
            <a:off x="2057400" y="1842607"/>
            <a:ext cx="2895600" cy="307777"/>
          </a:xfrm>
          <a:prstGeom prst="rect">
            <a:avLst/>
          </a:prstGeom>
          <a:noFill/>
        </p:spPr>
        <p:txBody>
          <a:bodyPr wrap="square" rtlCol="0">
            <a:spAutoFit/>
          </a:bodyPr>
          <a:lstStyle/>
          <a:p>
            <a:pPr algn="ctr"/>
            <a:r>
              <a:rPr lang="en-US" altLang="ko-KR" sz="1400" b="1">
                <a:solidFill>
                  <a:schemeClr val="accent6"/>
                </a:solidFill>
                <a:cs typeface="Arial" pitchFamily="34" charset="0"/>
              </a:rPr>
              <a:t>PEERING BETWEEN HUB &amp; SPOKE</a:t>
            </a:r>
            <a:endParaRPr lang="ko-KR" altLang="en-US" sz="1400" b="1">
              <a:solidFill>
                <a:schemeClr val="accent6"/>
              </a:solidFill>
              <a:cs typeface="Arial" pitchFamily="34" charset="0"/>
            </a:endParaRPr>
          </a:p>
        </p:txBody>
      </p:sp>
      <p:sp>
        <p:nvSpPr>
          <p:cNvPr id="28" name="TextBox 27">
            <a:extLst>
              <a:ext uri="{FF2B5EF4-FFF2-40B4-BE49-F238E27FC236}">
                <a16:creationId xmlns:a16="http://schemas.microsoft.com/office/drawing/2014/main" id="{1179E36B-D991-4436-9777-70A080E8EB3E}"/>
              </a:ext>
            </a:extLst>
          </p:cNvPr>
          <p:cNvSpPr txBox="1"/>
          <p:nvPr/>
        </p:nvSpPr>
        <p:spPr>
          <a:xfrm>
            <a:off x="7172325" y="1871182"/>
            <a:ext cx="3324225" cy="307777"/>
          </a:xfrm>
          <a:prstGeom prst="rect">
            <a:avLst/>
          </a:prstGeom>
          <a:noFill/>
        </p:spPr>
        <p:txBody>
          <a:bodyPr wrap="square" rtlCol="0">
            <a:spAutoFit/>
          </a:bodyPr>
          <a:lstStyle/>
          <a:p>
            <a:pPr algn="ctr"/>
            <a:r>
              <a:rPr lang="en-US" altLang="ko-KR" sz="1400" b="1">
                <a:solidFill>
                  <a:schemeClr val="accent4"/>
                </a:solidFill>
                <a:cs typeface="Arial" pitchFamily="34" charset="0"/>
              </a:rPr>
              <a:t>PEERING BETWEEN TWO AD TENANTS</a:t>
            </a:r>
            <a:endParaRPr lang="ko-KR" altLang="en-US" sz="1400" b="1">
              <a:solidFill>
                <a:schemeClr val="accent4"/>
              </a:solidFill>
              <a:cs typeface="Arial" pitchFamily="34" charset="0"/>
            </a:endParaRPr>
          </a:p>
        </p:txBody>
      </p:sp>
      <p:grpSp>
        <p:nvGrpSpPr>
          <p:cNvPr id="29" name="Group 28">
            <a:extLst>
              <a:ext uri="{FF2B5EF4-FFF2-40B4-BE49-F238E27FC236}">
                <a16:creationId xmlns:a16="http://schemas.microsoft.com/office/drawing/2014/main" id="{E32D6826-469E-46F5-AC53-3EE8E8A4AB1E}"/>
              </a:ext>
            </a:extLst>
          </p:cNvPr>
          <p:cNvGrpSpPr/>
          <p:nvPr/>
        </p:nvGrpSpPr>
        <p:grpSpPr>
          <a:xfrm>
            <a:off x="349154" y="2219420"/>
            <a:ext cx="4865276" cy="1366517"/>
            <a:chOff x="4454638" y="2197714"/>
            <a:chExt cx="4835845" cy="1366517"/>
          </a:xfrm>
        </p:grpSpPr>
        <p:sp>
          <p:nvSpPr>
            <p:cNvPr id="31" name="Rectangle 30">
              <a:extLst>
                <a:ext uri="{FF2B5EF4-FFF2-40B4-BE49-F238E27FC236}">
                  <a16:creationId xmlns:a16="http://schemas.microsoft.com/office/drawing/2014/main" id="{9F978F0E-574E-4ABA-8B33-4D4CF2645D8C}"/>
                </a:ext>
              </a:extLst>
            </p:cNvPr>
            <p:cNvSpPr/>
            <p:nvPr/>
          </p:nvSpPr>
          <p:spPr>
            <a:xfrm>
              <a:off x="6912521" y="2515130"/>
              <a:ext cx="1284986" cy="756543"/>
            </a:xfrm>
            <a:prstGeom prst="rect">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nvGrpSpPr>
            <p:cNvPr id="35" name="Group 34">
              <a:extLst>
                <a:ext uri="{FF2B5EF4-FFF2-40B4-BE49-F238E27FC236}">
                  <a16:creationId xmlns:a16="http://schemas.microsoft.com/office/drawing/2014/main" id="{27AD7CD8-4BC3-44C3-A777-CE685D51388C}"/>
                </a:ext>
              </a:extLst>
            </p:cNvPr>
            <p:cNvGrpSpPr/>
            <p:nvPr/>
          </p:nvGrpSpPr>
          <p:grpSpPr>
            <a:xfrm>
              <a:off x="5772105" y="2197714"/>
              <a:ext cx="1366517" cy="1366517"/>
              <a:chOff x="-445466" y="1767507"/>
              <a:chExt cx="1228997" cy="1228997"/>
            </a:xfrm>
          </p:grpSpPr>
          <p:sp>
            <p:nvSpPr>
              <p:cNvPr id="43" name="Oval 42">
                <a:extLst>
                  <a:ext uri="{FF2B5EF4-FFF2-40B4-BE49-F238E27FC236}">
                    <a16:creationId xmlns:a16="http://schemas.microsoft.com/office/drawing/2014/main" id="{174DDF28-561E-410D-B805-C167582CCF77}"/>
                  </a:ext>
                </a:extLst>
              </p:cNvPr>
              <p:cNvSpPr/>
              <p:nvPr/>
            </p:nvSpPr>
            <p:spPr>
              <a:xfrm>
                <a:off x="-445466" y="1767507"/>
                <a:ext cx="1228997" cy="1228997"/>
              </a:xfrm>
              <a:prstGeom prst="ellipse">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44" name="Oval 43">
                <a:extLst>
                  <a:ext uri="{FF2B5EF4-FFF2-40B4-BE49-F238E27FC236}">
                    <a16:creationId xmlns:a16="http://schemas.microsoft.com/office/drawing/2014/main" id="{A2D261E7-0DEB-4139-9D77-E66051358FB3}"/>
                  </a:ext>
                </a:extLst>
              </p:cNvPr>
              <p:cNvSpPr/>
              <p:nvPr/>
            </p:nvSpPr>
            <p:spPr>
              <a:xfrm>
                <a:off x="-305247" y="1907731"/>
                <a:ext cx="948548" cy="9485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6" name="Group 35">
              <a:extLst>
                <a:ext uri="{FF2B5EF4-FFF2-40B4-BE49-F238E27FC236}">
                  <a16:creationId xmlns:a16="http://schemas.microsoft.com/office/drawing/2014/main" id="{642DC81D-8D52-43A2-B272-F110AB1153AC}"/>
                </a:ext>
              </a:extLst>
            </p:cNvPr>
            <p:cNvGrpSpPr/>
            <p:nvPr/>
          </p:nvGrpSpPr>
          <p:grpSpPr>
            <a:xfrm>
              <a:off x="7923966" y="2197714"/>
              <a:ext cx="1366517" cy="1366517"/>
              <a:chOff x="-1067026" y="1767507"/>
              <a:chExt cx="1228997" cy="1228997"/>
            </a:xfrm>
          </p:grpSpPr>
          <p:sp>
            <p:nvSpPr>
              <p:cNvPr id="41" name="Oval 40">
                <a:extLst>
                  <a:ext uri="{FF2B5EF4-FFF2-40B4-BE49-F238E27FC236}">
                    <a16:creationId xmlns:a16="http://schemas.microsoft.com/office/drawing/2014/main" id="{7F697FFF-696F-4CA1-85FB-59DF537DF444}"/>
                  </a:ext>
                </a:extLst>
              </p:cNvPr>
              <p:cNvSpPr/>
              <p:nvPr/>
            </p:nvSpPr>
            <p:spPr>
              <a:xfrm>
                <a:off x="-1067026" y="1767507"/>
                <a:ext cx="1228997" cy="1228997"/>
              </a:xfrm>
              <a:prstGeom prst="ellipse">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42" name="Oval 41">
                <a:extLst>
                  <a:ext uri="{FF2B5EF4-FFF2-40B4-BE49-F238E27FC236}">
                    <a16:creationId xmlns:a16="http://schemas.microsoft.com/office/drawing/2014/main" id="{5E437712-86B0-4816-B43E-904FC9C20638}"/>
                  </a:ext>
                </a:extLst>
              </p:cNvPr>
              <p:cNvSpPr/>
              <p:nvPr/>
            </p:nvSpPr>
            <p:spPr>
              <a:xfrm>
                <a:off x="-926802" y="1907731"/>
                <a:ext cx="948548" cy="9485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9" name="Rounded Rectangle 5">
              <a:extLst>
                <a:ext uri="{FF2B5EF4-FFF2-40B4-BE49-F238E27FC236}">
                  <a16:creationId xmlns:a16="http://schemas.microsoft.com/office/drawing/2014/main" id="{9ABFD1DD-4C5D-4C09-BC45-31B163CD89B9}"/>
                </a:ext>
              </a:extLst>
            </p:cNvPr>
            <p:cNvSpPr/>
            <p:nvPr/>
          </p:nvSpPr>
          <p:spPr>
            <a:xfrm flipH="1">
              <a:off x="4454638" y="2739136"/>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grpSp>
        <p:nvGrpSpPr>
          <p:cNvPr id="74" name="Group 73">
            <a:extLst>
              <a:ext uri="{FF2B5EF4-FFF2-40B4-BE49-F238E27FC236}">
                <a16:creationId xmlns:a16="http://schemas.microsoft.com/office/drawing/2014/main" id="{BF9174ED-DDC9-4C35-97DF-3643BE2F85CC}"/>
              </a:ext>
            </a:extLst>
          </p:cNvPr>
          <p:cNvGrpSpPr/>
          <p:nvPr/>
        </p:nvGrpSpPr>
        <p:grpSpPr>
          <a:xfrm>
            <a:off x="7027689" y="2257520"/>
            <a:ext cx="3539791" cy="1366517"/>
            <a:chOff x="5772105" y="2197714"/>
            <a:chExt cx="3518378" cy="1366517"/>
          </a:xfrm>
        </p:grpSpPr>
        <p:sp>
          <p:nvSpPr>
            <p:cNvPr id="75" name="Rectangle 74">
              <a:extLst>
                <a:ext uri="{FF2B5EF4-FFF2-40B4-BE49-F238E27FC236}">
                  <a16:creationId xmlns:a16="http://schemas.microsoft.com/office/drawing/2014/main" id="{1E51D0E2-D867-4FB6-A185-7DE1F4D2157F}"/>
                </a:ext>
              </a:extLst>
            </p:cNvPr>
            <p:cNvSpPr/>
            <p:nvPr/>
          </p:nvSpPr>
          <p:spPr>
            <a:xfrm>
              <a:off x="6912521" y="2515130"/>
              <a:ext cx="1284986" cy="756543"/>
            </a:xfrm>
            <a:prstGeom prst="rect">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nvGrpSpPr>
            <p:cNvPr id="76" name="Group 75">
              <a:extLst>
                <a:ext uri="{FF2B5EF4-FFF2-40B4-BE49-F238E27FC236}">
                  <a16:creationId xmlns:a16="http://schemas.microsoft.com/office/drawing/2014/main" id="{F88D5FCF-AA1F-4F80-BB39-0F8CC2C7FEA1}"/>
                </a:ext>
              </a:extLst>
            </p:cNvPr>
            <p:cNvGrpSpPr/>
            <p:nvPr/>
          </p:nvGrpSpPr>
          <p:grpSpPr>
            <a:xfrm>
              <a:off x="5772105" y="2197714"/>
              <a:ext cx="1366517" cy="1366517"/>
              <a:chOff x="-445466" y="1767507"/>
              <a:chExt cx="1228997" cy="1228997"/>
            </a:xfrm>
          </p:grpSpPr>
          <p:sp>
            <p:nvSpPr>
              <p:cNvPr id="82" name="Oval 81">
                <a:extLst>
                  <a:ext uri="{FF2B5EF4-FFF2-40B4-BE49-F238E27FC236}">
                    <a16:creationId xmlns:a16="http://schemas.microsoft.com/office/drawing/2014/main" id="{A8F912D8-2DB6-4B27-A54C-881CB9AB5956}"/>
                  </a:ext>
                </a:extLst>
              </p:cNvPr>
              <p:cNvSpPr/>
              <p:nvPr/>
            </p:nvSpPr>
            <p:spPr>
              <a:xfrm>
                <a:off x="-445466" y="1767507"/>
                <a:ext cx="1228997" cy="1228997"/>
              </a:xfrm>
              <a:prstGeom prst="ellipse">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83" name="Oval 82">
                <a:extLst>
                  <a:ext uri="{FF2B5EF4-FFF2-40B4-BE49-F238E27FC236}">
                    <a16:creationId xmlns:a16="http://schemas.microsoft.com/office/drawing/2014/main" id="{72825F3E-6814-43BB-82F1-264E352C1017}"/>
                  </a:ext>
                </a:extLst>
              </p:cNvPr>
              <p:cNvSpPr/>
              <p:nvPr/>
            </p:nvSpPr>
            <p:spPr>
              <a:xfrm>
                <a:off x="-305247" y="1907731"/>
                <a:ext cx="948548" cy="9485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7" name="Group 76">
              <a:extLst>
                <a:ext uri="{FF2B5EF4-FFF2-40B4-BE49-F238E27FC236}">
                  <a16:creationId xmlns:a16="http://schemas.microsoft.com/office/drawing/2014/main" id="{AF835C93-91A6-4EF7-AA38-871143281B16}"/>
                </a:ext>
              </a:extLst>
            </p:cNvPr>
            <p:cNvGrpSpPr/>
            <p:nvPr/>
          </p:nvGrpSpPr>
          <p:grpSpPr>
            <a:xfrm>
              <a:off x="7923966" y="2197714"/>
              <a:ext cx="1366517" cy="1366517"/>
              <a:chOff x="-1067026" y="1767507"/>
              <a:chExt cx="1228997" cy="1228997"/>
            </a:xfrm>
          </p:grpSpPr>
          <p:sp>
            <p:nvSpPr>
              <p:cNvPr id="80" name="Oval 79">
                <a:extLst>
                  <a:ext uri="{FF2B5EF4-FFF2-40B4-BE49-F238E27FC236}">
                    <a16:creationId xmlns:a16="http://schemas.microsoft.com/office/drawing/2014/main" id="{E36A21DE-9D7F-4566-A8D2-42483968B788}"/>
                  </a:ext>
                </a:extLst>
              </p:cNvPr>
              <p:cNvSpPr/>
              <p:nvPr/>
            </p:nvSpPr>
            <p:spPr>
              <a:xfrm>
                <a:off x="-1067026" y="1767507"/>
                <a:ext cx="1228997" cy="1228997"/>
              </a:xfrm>
              <a:prstGeom prst="ellipse">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81" name="Oval 80">
                <a:extLst>
                  <a:ext uri="{FF2B5EF4-FFF2-40B4-BE49-F238E27FC236}">
                    <a16:creationId xmlns:a16="http://schemas.microsoft.com/office/drawing/2014/main" id="{6952824E-1BE2-4262-8690-029AE8070A32}"/>
                  </a:ext>
                </a:extLst>
              </p:cNvPr>
              <p:cNvSpPr/>
              <p:nvPr/>
            </p:nvSpPr>
            <p:spPr>
              <a:xfrm>
                <a:off x="-926802" y="1907731"/>
                <a:ext cx="948548" cy="9485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 name="TextBox 2">
            <a:extLst>
              <a:ext uri="{FF2B5EF4-FFF2-40B4-BE49-F238E27FC236}">
                <a16:creationId xmlns:a16="http://schemas.microsoft.com/office/drawing/2014/main" id="{67935B07-1AAF-491F-AC27-312F652DD3D7}"/>
              </a:ext>
            </a:extLst>
          </p:cNvPr>
          <p:cNvSpPr txBox="1"/>
          <p:nvPr/>
        </p:nvSpPr>
        <p:spPr>
          <a:xfrm>
            <a:off x="2006281" y="2781897"/>
            <a:ext cx="879793" cy="285153"/>
          </a:xfrm>
          <a:prstGeom prst="rect">
            <a:avLst/>
          </a:prstGeom>
          <a:noFill/>
        </p:spPr>
        <p:txBody>
          <a:bodyPr wrap="square" rtlCol="0">
            <a:spAutoFit/>
          </a:bodyPr>
          <a:lstStyle/>
          <a:p>
            <a:r>
              <a:rPr lang="en-CA" sz="1200" b="1">
                <a:solidFill>
                  <a:schemeClr val="bg1"/>
                </a:solidFill>
              </a:rPr>
              <a:t>HUB </a:t>
            </a:r>
            <a:r>
              <a:rPr lang="en-CA" sz="1200" b="1" err="1">
                <a:solidFill>
                  <a:schemeClr val="bg1"/>
                </a:solidFill>
              </a:rPr>
              <a:t>vNET</a:t>
            </a:r>
            <a:endParaRPr lang="en-CA" sz="1200" b="1">
              <a:solidFill>
                <a:schemeClr val="bg1"/>
              </a:solidFill>
            </a:endParaRPr>
          </a:p>
        </p:txBody>
      </p:sp>
      <p:sp>
        <p:nvSpPr>
          <p:cNvPr id="85" name="TextBox 84">
            <a:extLst>
              <a:ext uri="{FF2B5EF4-FFF2-40B4-BE49-F238E27FC236}">
                <a16:creationId xmlns:a16="http://schemas.microsoft.com/office/drawing/2014/main" id="{EB04077D-1A4E-4560-B8F0-64B47646547D}"/>
              </a:ext>
            </a:extLst>
          </p:cNvPr>
          <p:cNvSpPr txBox="1"/>
          <p:nvPr/>
        </p:nvSpPr>
        <p:spPr>
          <a:xfrm>
            <a:off x="4034559" y="2753322"/>
            <a:ext cx="985115" cy="276999"/>
          </a:xfrm>
          <a:prstGeom prst="rect">
            <a:avLst/>
          </a:prstGeom>
          <a:noFill/>
        </p:spPr>
        <p:txBody>
          <a:bodyPr wrap="square" rtlCol="0">
            <a:spAutoFit/>
          </a:bodyPr>
          <a:lstStyle/>
          <a:p>
            <a:r>
              <a:rPr lang="en-CA" sz="1200" b="1">
                <a:solidFill>
                  <a:schemeClr val="bg1"/>
                </a:solidFill>
              </a:rPr>
              <a:t>SPOKE </a:t>
            </a:r>
            <a:r>
              <a:rPr lang="en-CA" sz="1200" b="1" err="1">
                <a:solidFill>
                  <a:schemeClr val="bg1"/>
                </a:solidFill>
              </a:rPr>
              <a:t>vNET</a:t>
            </a:r>
            <a:endParaRPr lang="en-CA" sz="1200" b="1">
              <a:solidFill>
                <a:schemeClr val="bg1"/>
              </a:solidFill>
            </a:endParaRPr>
          </a:p>
        </p:txBody>
      </p:sp>
      <p:sp>
        <p:nvSpPr>
          <p:cNvPr id="86" name="TextBox 85">
            <a:extLst>
              <a:ext uri="{FF2B5EF4-FFF2-40B4-BE49-F238E27FC236}">
                <a16:creationId xmlns:a16="http://schemas.microsoft.com/office/drawing/2014/main" id="{023CEA10-A018-46A7-A98B-86F11E4015F2}"/>
              </a:ext>
            </a:extLst>
          </p:cNvPr>
          <p:cNvSpPr txBox="1"/>
          <p:nvPr/>
        </p:nvSpPr>
        <p:spPr>
          <a:xfrm>
            <a:off x="7127294" y="2781897"/>
            <a:ext cx="1292806" cy="276999"/>
          </a:xfrm>
          <a:prstGeom prst="rect">
            <a:avLst/>
          </a:prstGeom>
          <a:noFill/>
        </p:spPr>
        <p:txBody>
          <a:bodyPr wrap="square" rtlCol="0">
            <a:spAutoFit/>
          </a:bodyPr>
          <a:lstStyle/>
          <a:p>
            <a:r>
              <a:rPr lang="en-CA" sz="1200" b="1">
                <a:solidFill>
                  <a:schemeClr val="bg1"/>
                </a:solidFill>
              </a:rPr>
              <a:t>TENANT 1 </a:t>
            </a:r>
            <a:r>
              <a:rPr lang="en-CA" sz="1200" b="1" err="1">
                <a:solidFill>
                  <a:schemeClr val="bg1"/>
                </a:solidFill>
              </a:rPr>
              <a:t>vNET</a:t>
            </a:r>
            <a:endParaRPr lang="en-CA" sz="1200" b="1">
              <a:solidFill>
                <a:schemeClr val="bg1"/>
              </a:solidFill>
            </a:endParaRPr>
          </a:p>
        </p:txBody>
      </p:sp>
      <p:sp>
        <p:nvSpPr>
          <p:cNvPr id="87" name="TextBox 86">
            <a:extLst>
              <a:ext uri="{FF2B5EF4-FFF2-40B4-BE49-F238E27FC236}">
                <a16:creationId xmlns:a16="http://schemas.microsoft.com/office/drawing/2014/main" id="{1FAD2630-C5B4-456A-84A2-F36AE5120544}"/>
              </a:ext>
            </a:extLst>
          </p:cNvPr>
          <p:cNvSpPr txBox="1"/>
          <p:nvPr/>
        </p:nvSpPr>
        <p:spPr>
          <a:xfrm>
            <a:off x="9298994" y="2781897"/>
            <a:ext cx="1292806" cy="276999"/>
          </a:xfrm>
          <a:prstGeom prst="rect">
            <a:avLst/>
          </a:prstGeom>
          <a:noFill/>
        </p:spPr>
        <p:txBody>
          <a:bodyPr wrap="square" rtlCol="0">
            <a:spAutoFit/>
          </a:bodyPr>
          <a:lstStyle/>
          <a:p>
            <a:r>
              <a:rPr lang="en-CA" sz="1200" b="1">
                <a:solidFill>
                  <a:schemeClr val="bg1"/>
                </a:solidFill>
              </a:rPr>
              <a:t>TENANT 2 </a:t>
            </a:r>
            <a:r>
              <a:rPr lang="en-CA" sz="1200" b="1" err="1">
                <a:solidFill>
                  <a:schemeClr val="bg1"/>
                </a:solidFill>
              </a:rPr>
              <a:t>vNET</a:t>
            </a:r>
            <a:endParaRPr lang="en-CA" sz="1200" b="1">
              <a:solidFill>
                <a:schemeClr val="bg1"/>
              </a:solidFill>
            </a:endParaRPr>
          </a:p>
        </p:txBody>
      </p:sp>
      <p:sp>
        <p:nvSpPr>
          <p:cNvPr id="88" name="TextBox 87">
            <a:extLst>
              <a:ext uri="{FF2B5EF4-FFF2-40B4-BE49-F238E27FC236}">
                <a16:creationId xmlns:a16="http://schemas.microsoft.com/office/drawing/2014/main" id="{BA6E90B3-BCF0-41DA-9D31-6EB23587FDC4}"/>
              </a:ext>
            </a:extLst>
          </p:cNvPr>
          <p:cNvSpPr txBox="1"/>
          <p:nvPr/>
        </p:nvSpPr>
        <p:spPr>
          <a:xfrm>
            <a:off x="7029450" y="3821670"/>
            <a:ext cx="3848100" cy="2862322"/>
          </a:xfrm>
          <a:prstGeom prst="rect">
            <a:avLst/>
          </a:prstGeom>
          <a:noFill/>
        </p:spPr>
        <p:txBody>
          <a:bodyPr wrap="square" rtlCol="0">
            <a:spAutoFit/>
          </a:bodyPr>
          <a:lstStyle/>
          <a:p>
            <a:pPr>
              <a:buSzPct val="150000"/>
            </a:pPr>
            <a:r>
              <a:rPr lang="en-IN" sz="1200" b="1">
                <a:solidFill>
                  <a:srgbClr val="002060"/>
                </a:solidFill>
                <a:effectLst/>
                <a:ea typeface="Times New Roman" panose="02020603050405020304" pitchFamily="18" charset="0"/>
                <a:cs typeface="Times New Roman" panose="02020603050405020304" pitchFamily="18" charset="0"/>
              </a:rPr>
              <a:t>Peering across AD tenants is unidirectional, so must be set from both accounts to be peered if bi-directional connectivity is required. Cross-AD vNet Peering requires authorization across the AD tenants.</a:t>
            </a:r>
          </a:p>
          <a:p>
            <a:pPr>
              <a:buSzPct val="150000"/>
            </a:pPr>
            <a:r>
              <a:rPr lang="en-CA" sz="1200" b="1">
                <a:solidFill>
                  <a:srgbClr val="002060"/>
                </a:solidFill>
                <a:cs typeface="Times New Roman" panose="02020603050405020304" pitchFamily="18" charset="0"/>
              </a:rPr>
              <a:t>Network Contributor Role is assigned to the accounts across the AD tenants with which peering is established.</a:t>
            </a:r>
          </a:p>
          <a:p>
            <a:pPr>
              <a:buSzPct val="150000"/>
            </a:pPr>
            <a:r>
              <a:rPr lang="en-CA" sz="1200" b="1">
                <a:solidFill>
                  <a:srgbClr val="002060"/>
                </a:solidFill>
                <a:cs typeface="Times New Roman" panose="02020603050405020304" pitchFamily="18" charset="0"/>
              </a:rPr>
              <a:t>This peering is secured through Azure Firewall</a:t>
            </a:r>
            <a:endParaRPr lang="en-IN" sz="1200" b="1">
              <a:solidFill>
                <a:srgbClr val="002060"/>
              </a:solidFill>
              <a:cs typeface="Times New Roman" panose="02020603050405020304" pitchFamily="18" charset="0"/>
            </a:endParaRPr>
          </a:p>
          <a:p>
            <a:pPr>
              <a:buSzPct val="150000"/>
            </a:pPr>
            <a:endParaRPr lang="en-IN" sz="1200" b="1">
              <a:solidFill>
                <a:srgbClr val="002060"/>
              </a:solidFill>
              <a:effectLst/>
              <a:ea typeface="Times New Roman" panose="02020603050405020304" pitchFamily="18" charset="0"/>
              <a:cs typeface="Times New Roman" panose="02020603050405020304" pitchFamily="18" charset="0"/>
            </a:endParaRPr>
          </a:p>
          <a:p>
            <a:r>
              <a:rPr lang="en-IN" sz="1200" b="1">
                <a:solidFill>
                  <a:srgbClr val="002060"/>
                </a:solidFill>
                <a:effectLst/>
                <a:ea typeface="Times New Roman" panose="02020603050405020304" pitchFamily="18" charset="0"/>
                <a:cs typeface="Times New Roman" panose="02020603050405020304" pitchFamily="18" charset="0"/>
              </a:rPr>
              <a:t>vNet Peering from NAIKA to KAN is setup as:</a:t>
            </a:r>
          </a:p>
          <a:p>
            <a:pPr marL="285750" indent="-285750">
              <a:buSzPct val="150000"/>
              <a:buFont typeface="Arial" panose="020B0604020202020204" pitchFamily="34" charset="0"/>
              <a:buChar char="•"/>
            </a:pPr>
            <a:r>
              <a:rPr lang="en-IN" sz="1200" b="1">
                <a:solidFill>
                  <a:srgbClr val="002060"/>
                </a:solidFill>
                <a:effectLst/>
                <a:ea typeface="Times New Roman" panose="02020603050405020304" pitchFamily="18" charset="0"/>
                <a:cs typeface="Times New Roman" panose="02020603050405020304" pitchFamily="18" charset="0"/>
              </a:rPr>
              <a:t>NAIKA-HubVNET-01 - peered to – KAN-AppVNET-02 ( Capstoneacc2 to Syst8200Proj )</a:t>
            </a:r>
          </a:p>
          <a:p>
            <a:r>
              <a:rPr lang="en-IN" sz="1200" b="1">
                <a:solidFill>
                  <a:srgbClr val="002060"/>
                </a:solidFill>
                <a:effectLst/>
                <a:ea typeface="Times New Roman" panose="02020603050405020304" pitchFamily="18" charset="0"/>
                <a:cs typeface="Times New Roman" panose="02020603050405020304" pitchFamily="18" charset="0"/>
              </a:rPr>
              <a:t> vNet Peering from KAN to NAIKA is setup as:</a:t>
            </a:r>
          </a:p>
          <a:p>
            <a:pPr marL="342900" lvl="0" indent="-342900">
              <a:buFont typeface="Symbol" panose="05050102010706020507" pitchFamily="18" charset="2"/>
              <a:buChar char=""/>
            </a:pPr>
            <a:r>
              <a:rPr lang="en-IN" sz="1200" b="1">
                <a:solidFill>
                  <a:srgbClr val="002060"/>
                </a:solidFill>
                <a:effectLst/>
                <a:ea typeface="Times New Roman" panose="02020603050405020304" pitchFamily="18" charset="0"/>
                <a:cs typeface="Times New Roman" panose="02020603050405020304" pitchFamily="18" charset="0"/>
              </a:rPr>
              <a:t>KAN-AppVNET-02- peered to – NAIKA-HubVNET-01 (</a:t>
            </a:r>
            <a:r>
              <a:rPr lang="en-CA" sz="1200" b="1">
                <a:solidFill>
                  <a:srgbClr val="002060"/>
                </a:solidFill>
                <a:cs typeface="Times New Roman" panose="02020603050405020304" pitchFamily="18" charset="0"/>
              </a:rPr>
              <a:t>Syst8200Proj  to Capstoneacc2 )</a:t>
            </a:r>
          </a:p>
          <a:p>
            <a:pPr>
              <a:buSzPct val="150000"/>
            </a:pPr>
            <a:endParaRPr lang="en-IN" sz="1200" b="1">
              <a:solidFill>
                <a:srgbClr val="002060"/>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310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22E2F-B74F-4116-A75E-466F76573D39}"/>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rPr>
              <a:t>AZURE FIREWALL PURPOSE</a:t>
            </a:r>
          </a:p>
        </p:txBody>
      </p:sp>
      <p:graphicFrame>
        <p:nvGraphicFramePr>
          <p:cNvPr id="43" name="Content Placeholder 2">
            <a:extLst>
              <a:ext uri="{FF2B5EF4-FFF2-40B4-BE49-F238E27FC236}">
                <a16:creationId xmlns:a16="http://schemas.microsoft.com/office/drawing/2014/main" id="{E4432EC1-E35E-3E69-1387-88415B3B0AD7}"/>
              </a:ext>
            </a:extLst>
          </p:cNvPr>
          <p:cNvGraphicFramePr>
            <a:graphicFrameLocks noGrp="1"/>
          </p:cNvGraphicFramePr>
          <p:nvPr>
            <p:ph idx="1"/>
            <p:extLst>
              <p:ext uri="{D42A27DB-BD31-4B8C-83A1-F6EECF244321}">
                <p14:modId xmlns:p14="http://schemas.microsoft.com/office/powerpoint/2010/main" val="1650324668"/>
              </p:ext>
            </p:extLst>
          </p:nvPr>
        </p:nvGraphicFramePr>
        <p:xfrm>
          <a:off x="6442611" y="648379"/>
          <a:ext cx="4862447"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387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C40A11-A9EE-4E94-A49D-7B64E841EC54}"/>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CONFIGURATION OF AZURE FIREWALL</a:t>
            </a:r>
          </a:p>
        </p:txBody>
      </p:sp>
      <p:graphicFrame>
        <p:nvGraphicFramePr>
          <p:cNvPr id="18" name="Content Placeholder 2">
            <a:extLst>
              <a:ext uri="{FF2B5EF4-FFF2-40B4-BE49-F238E27FC236}">
                <a16:creationId xmlns:a16="http://schemas.microsoft.com/office/drawing/2014/main" id="{D159A3DB-994C-F67E-D5FD-C8657F219E92}"/>
              </a:ext>
            </a:extLst>
          </p:cNvPr>
          <p:cNvGraphicFramePr>
            <a:graphicFrameLocks noGrp="1"/>
          </p:cNvGraphicFramePr>
          <p:nvPr>
            <p:ph idx="1"/>
            <p:extLst>
              <p:ext uri="{D42A27DB-BD31-4B8C-83A1-F6EECF244321}">
                <p14:modId xmlns:p14="http://schemas.microsoft.com/office/powerpoint/2010/main" val="1146488696"/>
              </p:ext>
            </p:extLst>
          </p:nvPr>
        </p:nvGraphicFramePr>
        <p:xfrm>
          <a:off x="120182" y="2131630"/>
          <a:ext cx="8118944" cy="4183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Diagram&#10;&#10;Description automatically generated">
            <a:extLst>
              <a:ext uri="{FF2B5EF4-FFF2-40B4-BE49-F238E27FC236}">
                <a16:creationId xmlns:a16="http://schemas.microsoft.com/office/drawing/2014/main" id="{9F47FF11-BB24-4A83-81A0-CACA89E38FE9}"/>
              </a:ext>
            </a:extLst>
          </p:cNvPr>
          <p:cNvPicPr>
            <a:picLocks noChangeAspect="1"/>
          </p:cNvPicPr>
          <p:nvPr/>
        </p:nvPicPr>
        <p:blipFill>
          <a:blip r:embed="rId7"/>
          <a:stretch>
            <a:fillRect/>
          </a:stretch>
        </p:blipFill>
        <p:spPr>
          <a:xfrm>
            <a:off x="7972426" y="2131139"/>
            <a:ext cx="3899536" cy="2832599"/>
          </a:xfrm>
          <a:prstGeom prst="rect">
            <a:avLst/>
          </a:prstGeom>
        </p:spPr>
      </p:pic>
    </p:spTree>
    <p:extLst>
      <p:ext uri="{BB962C8B-B14F-4D97-AF65-F5344CB8AC3E}">
        <p14:creationId xmlns:p14="http://schemas.microsoft.com/office/powerpoint/2010/main" val="984506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8D0FE9831F2844BF674F866E2DC3D6" ma:contentTypeVersion="8" ma:contentTypeDescription="Create a new document." ma:contentTypeScope="" ma:versionID="d08f5454ac2a1fe0e35fc97593eed9a1">
  <xsd:schema xmlns:xsd="http://www.w3.org/2001/XMLSchema" xmlns:xs="http://www.w3.org/2001/XMLSchema" xmlns:p="http://schemas.microsoft.com/office/2006/metadata/properties" xmlns:ns2="845aca13-3aaa-42bc-9ff9-889fa8bbf67e" targetNamespace="http://schemas.microsoft.com/office/2006/metadata/properties" ma:root="true" ma:fieldsID="fea79a1178b254cbdbc7e8e03c5d6b1f" ns2:_="">
    <xsd:import namespace="845aca13-3aaa-42bc-9ff9-889fa8bbf6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5aca13-3aaa-42bc-9ff9-889fa8bbf6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738D73-5F9A-49F1-BA52-74A6C2B4B647}">
  <ds:schemaRefs>
    <ds:schemaRef ds:uri="845aca13-3aaa-42bc-9ff9-889fa8bbf6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8F3428F-F6BB-463A-A634-7792C46302F1}">
  <ds:schemaRefs>
    <ds:schemaRef ds:uri="845aca13-3aaa-42bc-9ff9-889fa8bbf67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BD290CE-6483-46B0-A56B-8A8ADF37B4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Capstone Project - Azure Cloud Foundation Design </vt:lpstr>
      <vt:lpstr>WHY CLOUD FOUNDATION DESIGN ?</vt:lpstr>
      <vt:lpstr>FOUNDATION DESIGN PURPOSE</vt:lpstr>
      <vt:lpstr>HUB SPOKE TOPOLOGY </vt:lpstr>
      <vt:lpstr>NETWORK TOPOLOGY &amp;ARCHITECTURE</vt:lpstr>
      <vt:lpstr>vNET PEERING PURPOSE</vt:lpstr>
      <vt:lpstr>vNET PEERING</vt:lpstr>
      <vt:lpstr>AZURE FIREWALL PURPOSE</vt:lpstr>
      <vt:lpstr>CONFIGURATION OF AZURE FIREWALL</vt:lpstr>
      <vt:lpstr>CLIENT DESKTOP PURPOSE</vt:lpstr>
      <vt:lpstr>CLIENT DESKTOP REQUIREMENTS</vt:lpstr>
      <vt:lpstr>CONFIGURATION OF CLIENT DESKTOPS</vt:lpstr>
      <vt:lpstr>PRIVATE ENDPOINT PURPOSE</vt:lpstr>
      <vt:lpstr>PRIVATE ENDPOINT</vt:lpstr>
      <vt:lpstr>PRIVATE LINK PURPOSE</vt:lpstr>
      <vt:lpstr>PRIVATE LINK</vt:lpstr>
      <vt:lpstr>FTP SERVER - PURPOSE</vt:lpstr>
      <vt:lpstr>FTPS SERVER CONFIGURATION</vt:lpstr>
      <vt:lpstr>AZURE MySQL DATABASE SERVER </vt:lpstr>
      <vt:lpstr>WEB SERVER</vt:lpstr>
      <vt:lpstr>CHALLENGES FACED &amp; RESOLVED</vt:lpstr>
      <vt:lpstr>KEY PROJECT FACTORS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Kanan Garach</dc:creator>
  <cp:revision>1</cp:revision>
  <dcterms:created xsi:type="dcterms:W3CDTF">2022-04-02T17:10:14Z</dcterms:created>
  <dcterms:modified xsi:type="dcterms:W3CDTF">2022-04-09T13:24:38Z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0x0101000C8D0FE9831F2844BF674F866E2DC3D6</vt:lpwstr>
  </property>
</Properties>
</file>